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4012" r:id="rId3"/>
    <p:sldMasterId id="2147484028" r:id="rId4"/>
    <p:sldMasterId id="2147484106" r:id="rId5"/>
    <p:sldMasterId id="2147484121" r:id="rId6"/>
  </p:sldMasterIdLst>
  <p:notesMasterIdLst>
    <p:notesMasterId r:id="rId31"/>
  </p:notesMasterIdLst>
  <p:sldIdLst>
    <p:sldId id="256" r:id="rId7"/>
    <p:sldId id="276" r:id="rId8"/>
    <p:sldId id="277" r:id="rId9"/>
    <p:sldId id="278" r:id="rId10"/>
    <p:sldId id="279" r:id="rId11"/>
    <p:sldId id="281" r:id="rId12"/>
    <p:sldId id="294" r:id="rId13"/>
    <p:sldId id="282" r:id="rId14"/>
    <p:sldId id="283" r:id="rId15"/>
    <p:sldId id="295" r:id="rId16"/>
    <p:sldId id="284" r:id="rId17"/>
    <p:sldId id="285" r:id="rId18"/>
    <p:sldId id="286" r:id="rId19"/>
    <p:sldId id="287" r:id="rId20"/>
    <p:sldId id="288" r:id="rId21"/>
    <p:sldId id="296" r:id="rId22"/>
    <p:sldId id="289" r:id="rId23"/>
    <p:sldId id="290" r:id="rId24"/>
    <p:sldId id="291" r:id="rId25"/>
    <p:sldId id="297" r:id="rId26"/>
    <p:sldId id="292" r:id="rId27"/>
    <p:sldId id="293" r:id="rId28"/>
    <p:sldId id="298" r:id="rId29"/>
    <p:sldId id="299" r:id="rId30"/>
  </p:sldIdLst>
  <p:sldSz cx="9144000" cy="6858000" type="screen4x3"/>
  <p:notesSz cx="6781800" cy="9918700"/>
  <p:defaultTextStyle>
    <a:defPPr>
      <a:defRPr lang="en-GB"/>
    </a:defPPr>
    <a:lvl1pPr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5pPr>
    <a:lvl6pPr marL="2286000" algn="l" defTabSz="914400" rtl="0" eaLnBrk="1" latinLnBrk="0" hangingPunct="1">
      <a:defRPr i="1" kern="1200">
        <a:solidFill>
          <a:schemeClr val="tx1"/>
        </a:solidFill>
        <a:latin typeface="Arial" panose="020B0604020202020204" pitchFamily="34" charset="0"/>
        <a:ea typeface="+mn-ea"/>
        <a:cs typeface="+mn-cs"/>
      </a:defRPr>
    </a:lvl6pPr>
    <a:lvl7pPr marL="2743200" algn="l" defTabSz="914400" rtl="0" eaLnBrk="1" latinLnBrk="0" hangingPunct="1">
      <a:defRPr i="1" kern="1200">
        <a:solidFill>
          <a:schemeClr val="tx1"/>
        </a:solidFill>
        <a:latin typeface="Arial" panose="020B0604020202020204" pitchFamily="34" charset="0"/>
        <a:ea typeface="+mn-ea"/>
        <a:cs typeface="+mn-cs"/>
      </a:defRPr>
    </a:lvl7pPr>
    <a:lvl8pPr marL="3200400" algn="l" defTabSz="914400" rtl="0" eaLnBrk="1" latinLnBrk="0" hangingPunct="1">
      <a:defRPr i="1" kern="1200">
        <a:solidFill>
          <a:schemeClr val="tx1"/>
        </a:solidFill>
        <a:latin typeface="Arial" panose="020B0604020202020204" pitchFamily="34" charset="0"/>
        <a:ea typeface="+mn-ea"/>
        <a:cs typeface="+mn-cs"/>
      </a:defRPr>
    </a:lvl8pPr>
    <a:lvl9pPr marL="3657600" algn="l" defTabSz="914400" rtl="0" eaLnBrk="1" latinLnBrk="0" hangingPunct="1">
      <a:defRPr i="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Nabney" initials="IN" lastIdx="3" clrIdx="0">
    <p:extLst>
      <p:ext uri="{19B8F6BF-5375-455C-9EA6-DF929625EA0E}">
        <p15:presenceInfo xmlns:p15="http://schemas.microsoft.com/office/powerpoint/2012/main" userId="S::in17746@bristol.ac.uk::d6603c99-5c95-4d2b-ba76-fe87db2f29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29FF"/>
    <a:srgbClr val="9A1D2B"/>
    <a:srgbClr val="000000"/>
    <a:srgbClr val="FF33CC"/>
    <a:srgbClr val="FF0000"/>
    <a:srgbClr val="6992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2"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Nabney" userId="d6603c99-5c95-4d2b-ba76-fe87db2f29c6" providerId="ADAL" clId="{DE230BF1-67FF-465B-A501-EB4356AB1852}"/>
    <pc:docChg chg="modSld">
      <pc:chgData name="Ian Nabney" userId="d6603c99-5c95-4d2b-ba76-fe87db2f29c6" providerId="ADAL" clId="{DE230BF1-67FF-465B-A501-EB4356AB1852}" dt="2022-02-12T12:17:20.317" v="12" actId="20577"/>
      <pc:docMkLst>
        <pc:docMk/>
      </pc:docMkLst>
      <pc:sldChg chg="modSp mod">
        <pc:chgData name="Ian Nabney" userId="d6603c99-5c95-4d2b-ba76-fe87db2f29c6" providerId="ADAL" clId="{DE230BF1-67FF-465B-A501-EB4356AB1852}" dt="2022-02-12T12:17:20.317" v="12" actId="20577"/>
        <pc:sldMkLst>
          <pc:docMk/>
          <pc:sldMk cId="0" sldId="256"/>
        </pc:sldMkLst>
        <pc:spChg chg="mod">
          <ac:chgData name="Ian Nabney" userId="d6603c99-5c95-4d2b-ba76-fe87db2f29c6" providerId="ADAL" clId="{DE230BF1-67FF-465B-A501-EB4356AB1852}" dt="2022-02-12T12:17:20.317" v="12" actId="20577"/>
          <ac:spMkLst>
            <pc:docMk/>
            <pc:sldMk cId="0" sldId="256"/>
            <ac:spMk id="30722" creationId="{1EFC9091-8354-444B-BB79-2B3E0582CEE3}"/>
          </ac:spMkLst>
        </pc:spChg>
      </pc:sldChg>
    </pc:docChg>
  </pc:docChgLst>
  <pc:docChgLst>
    <pc:chgData name="Ian Nabney" userId="d6603c99-5c95-4d2b-ba76-fe87db2f29c6" providerId="ADAL" clId="{70CB562C-8910-4A21-979B-D9C74C79F1F9}"/>
    <pc:docChg chg="undo custSel addSld delSld modSld sldOrd">
      <pc:chgData name="Ian Nabney" userId="d6603c99-5c95-4d2b-ba76-fe87db2f29c6" providerId="ADAL" clId="{70CB562C-8910-4A21-979B-D9C74C79F1F9}" dt="2021-02-02T08:35:06.636" v="3113"/>
      <pc:docMkLst>
        <pc:docMk/>
      </pc:docMkLst>
      <pc:sldChg chg="modSp mod">
        <pc:chgData name="Ian Nabney" userId="d6603c99-5c95-4d2b-ba76-fe87db2f29c6" providerId="ADAL" clId="{70CB562C-8910-4A21-979B-D9C74C79F1F9}" dt="2021-02-01T01:14:29.183" v="3" actId="20577"/>
        <pc:sldMkLst>
          <pc:docMk/>
          <pc:sldMk cId="0" sldId="256"/>
        </pc:sldMkLst>
        <pc:spChg chg="mod">
          <ac:chgData name="Ian Nabney" userId="d6603c99-5c95-4d2b-ba76-fe87db2f29c6" providerId="ADAL" clId="{70CB562C-8910-4A21-979B-D9C74C79F1F9}" dt="2021-02-01T01:14:29.183" v="3" actId="20577"/>
          <ac:spMkLst>
            <pc:docMk/>
            <pc:sldMk cId="0" sldId="256"/>
            <ac:spMk id="30722" creationId="{1EFC9091-8354-444B-BB79-2B3E0582CEE3}"/>
          </ac:spMkLst>
        </pc:spChg>
      </pc:sldChg>
      <pc:sldChg chg="modSp mod">
        <pc:chgData name="Ian Nabney" userId="d6603c99-5c95-4d2b-ba76-fe87db2f29c6" providerId="ADAL" clId="{70CB562C-8910-4A21-979B-D9C74C79F1F9}" dt="2021-02-01T18:02:21.108" v="3077" actId="20577"/>
        <pc:sldMkLst>
          <pc:docMk/>
          <pc:sldMk cId="0" sldId="276"/>
        </pc:sldMkLst>
        <pc:spChg chg="mod">
          <ac:chgData name="Ian Nabney" userId="d6603c99-5c95-4d2b-ba76-fe87db2f29c6" providerId="ADAL" clId="{70CB562C-8910-4A21-979B-D9C74C79F1F9}" dt="2021-02-01T18:02:21.108" v="3077" actId="20577"/>
          <ac:spMkLst>
            <pc:docMk/>
            <pc:sldMk cId="0" sldId="276"/>
            <ac:spMk id="32771" creationId="{8674BF37-E827-4547-8249-5CE423AC6A24}"/>
          </ac:spMkLst>
        </pc:spChg>
      </pc:sldChg>
      <pc:sldChg chg="del">
        <pc:chgData name="Ian Nabney" userId="d6603c99-5c95-4d2b-ba76-fe87db2f29c6" providerId="ADAL" clId="{70CB562C-8910-4A21-979B-D9C74C79F1F9}" dt="2021-02-01T01:14:41.739" v="4" actId="47"/>
        <pc:sldMkLst>
          <pc:docMk/>
          <pc:sldMk cId="405299313" sldId="277"/>
        </pc:sldMkLst>
      </pc:sldChg>
      <pc:sldChg chg="addSp modSp new mod modTransition">
        <pc:chgData name="Ian Nabney" userId="d6603c99-5c95-4d2b-ba76-fe87db2f29c6" providerId="ADAL" clId="{70CB562C-8910-4A21-979B-D9C74C79F1F9}" dt="2021-02-02T08:34:55.313" v="3112"/>
        <pc:sldMkLst>
          <pc:docMk/>
          <pc:sldMk cId="3169989393" sldId="277"/>
        </pc:sldMkLst>
        <pc:spChg chg="mod">
          <ac:chgData name="Ian Nabney" userId="d6603c99-5c95-4d2b-ba76-fe87db2f29c6" providerId="ADAL" clId="{70CB562C-8910-4A21-979B-D9C74C79F1F9}" dt="2021-02-01T01:25:08.484" v="246" actId="20577"/>
          <ac:spMkLst>
            <pc:docMk/>
            <pc:sldMk cId="3169989393" sldId="277"/>
            <ac:spMk id="2" creationId="{F194748F-71F3-4636-B86A-4385965581D5}"/>
          </ac:spMkLst>
        </pc:spChg>
        <pc:spChg chg="add mod">
          <ac:chgData name="Ian Nabney" userId="d6603c99-5c95-4d2b-ba76-fe87db2f29c6" providerId="ADAL" clId="{70CB562C-8910-4A21-979B-D9C74C79F1F9}" dt="2021-02-01T01:41:27.546" v="528" actId="20577"/>
          <ac:spMkLst>
            <pc:docMk/>
            <pc:sldMk cId="3169989393" sldId="277"/>
            <ac:spMk id="6" creationId="{F9EB6E20-F973-461A-AED1-91738EC58BE0}"/>
          </ac:spMkLst>
        </pc:spChg>
      </pc:sldChg>
      <pc:sldChg chg="del">
        <pc:chgData name="Ian Nabney" userId="d6603c99-5c95-4d2b-ba76-fe87db2f29c6" providerId="ADAL" clId="{70CB562C-8910-4A21-979B-D9C74C79F1F9}" dt="2021-02-01T01:14:41.739" v="4" actId="47"/>
        <pc:sldMkLst>
          <pc:docMk/>
          <pc:sldMk cId="1404354359" sldId="278"/>
        </pc:sldMkLst>
      </pc:sldChg>
      <pc:sldChg chg="addSp delSp modSp new mod modTransition">
        <pc:chgData name="Ian Nabney" userId="d6603c99-5c95-4d2b-ba76-fe87db2f29c6" providerId="ADAL" clId="{70CB562C-8910-4A21-979B-D9C74C79F1F9}" dt="2021-02-02T08:34:55.313" v="3112"/>
        <pc:sldMkLst>
          <pc:docMk/>
          <pc:sldMk cId="2930627902" sldId="278"/>
        </pc:sldMkLst>
        <pc:spChg chg="mod">
          <ac:chgData name="Ian Nabney" userId="d6603c99-5c95-4d2b-ba76-fe87db2f29c6" providerId="ADAL" clId="{70CB562C-8910-4A21-979B-D9C74C79F1F9}" dt="2021-02-01T02:10:50.081" v="536" actId="20577"/>
          <ac:spMkLst>
            <pc:docMk/>
            <pc:sldMk cId="2930627902" sldId="278"/>
            <ac:spMk id="2" creationId="{F31590E5-3D41-4E78-927B-DE224E2CFE69}"/>
          </ac:spMkLst>
        </pc:spChg>
        <pc:spChg chg="add mod">
          <ac:chgData name="Ian Nabney" userId="d6603c99-5c95-4d2b-ba76-fe87db2f29c6" providerId="ADAL" clId="{70CB562C-8910-4A21-979B-D9C74C79F1F9}" dt="2021-02-01T02:12:54.254" v="639" actId="14100"/>
          <ac:spMkLst>
            <pc:docMk/>
            <pc:sldMk cId="2930627902" sldId="278"/>
            <ac:spMk id="6" creationId="{EAAEC3E4-4466-42F2-8EEC-C1571F3D4ED5}"/>
          </ac:spMkLst>
        </pc:spChg>
        <pc:spChg chg="add del">
          <ac:chgData name="Ian Nabney" userId="d6603c99-5c95-4d2b-ba76-fe87db2f29c6" providerId="ADAL" clId="{70CB562C-8910-4A21-979B-D9C74C79F1F9}" dt="2021-02-01T02:12:25.783" v="633"/>
          <ac:spMkLst>
            <pc:docMk/>
            <pc:sldMk cId="2930627902" sldId="278"/>
            <ac:spMk id="7" creationId="{D8FC98FB-66E3-4237-909B-63637BA9C576}"/>
          </ac:spMkLst>
        </pc:spChg>
        <pc:picChg chg="add mod">
          <ac:chgData name="Ian Nabney" userId="d6603c99-5c95-4d2b-ba76-fe87db2f29c6" providerId="ADAL" clId="{70CB562C-8910-4A21-979B-D9C74C79F1F9}" dt="2021-02-01T02:12:48.787" v="638" actId="1076"/>
          <ac:picMkLst>
            <pc:docMk/>
            <pc:sldMk cId="2930627902" sldId="278"/>
            <ac:picMk id="8" creationId="{05886B38-9644-4E23-B39A-2C3C8D555483}"/>
          </ac:picMkLst>
        </pc:picChg>
      </pc:sldChg>
      <pc:sldChg chg="addSp modSp new mod modTransition">
        <pc:chgData name="Ian Nabney" userId="d6603c99-5c95-4d2b-ba76-fe87db2f29c6" providerId="ADAL" clId="{70CB562C-8910-4A21-979B-D9C74C79F1F9}" dt="2021-02-02T08:34:55.313" v="3112"/>
        <pc:sldMkLst>
          <pc:docMk/>
          <pc:sldMk cId="47276897" sldId="279"/>
        </pc:sldMkLst>
        <pc:spChg chg="mod">
          <ac:chgData name="Ian Nabney" userId="d6603c99-5c95-4d2b-ba76-fe87db2f29c6" providerId="ADAL" clId="{70CB562C-8910-4A21-979B-D9C74C79F1F9}" dt="2021-02-01T10:28:17.253" v="677" actId="20577"/>
          <ac:spMkLst>
            <pc:docMk/>
            <pc:sldMk cId="47276897" sldId="279"/>
            <ac:spMk id="2" creationId="{15D632C1-2CAB-4681-8EAA-285D0C7EC482}"/>
          </ac:spMkLst>
        </pc:spChg>
        <pc:spChg chg="add mod">
          <ac:chgData name="Ian Nabney" userId="d6603c99-5c95-4d2b-ba76-fe87db2f29c6" providerId="ADAL" clId="{70CB562C-8910-4A21-979B-D9C74C79F1F9}" dt="2021-02-01T10:32:02.171" v="943" actId="20577"/>
          <ac:spMkLst>
            <pc:docMk/>
            <pc:sldMk cId="47276897" sldId="279"/>
            <ac:spMk id="6" creationId="{2CDCF631-9082-43FE-A172-FA86A99A0664}"/>
          </ac:spMkLst>
        </pc:spChg>
        <pc:picChg chg="add mod">
          <ac:chgData name="Ian Nabney" userId="d6603c99-5c95-4d2b-ba76-fe87db2f29c6" providerId="ADAL" clId="{70CB562C-8910-4A21-979B-D9C74C79F1F9}" dt="2021-02-01T10:32:40.280" v="945" actId="1076"/>
          <ac:picMkLst>
            <pc:docMk/>
            <pc:sldMk cId="47276897" sldId="279"/>
            <ac:picMk id="7" creationId="{D61B1ABC-60E0-4C46-86B6-806FB75A8ACD}"/>
          </ac:picMkLst>
        </pc:picChg>
      </pc:sldChg>
      <pc:sldChg chg="del">
        <pc:chgData name="Ian Nabney" userId="d6603c99-5c95-4d2b-ba76-fe87db2f29c6" providerId="ADAL" clId="{70CB562C-8910-4A21-979B-D9C74C79F1F9}" dt="2021-02-01T01:14:41.739" v="4" actId="47"/>
        <pc:sldMkLst>
          <pc:docMk/>
          <pc:sldMk cId="2870620921" sldId="279"/>
        </pc:sldMkLst>
      </pc:sldChg>
      <pc:sldChg chg="del">
        <pc:chgData name="Ian Nabney" userId="d6603c99-5c95-4d2b-ba76-fe87db2f29c6" providerId="ADAL" clId="{70CB562C-8910-4A21-979B-D9C74C79F1F9}" dt="2021-02-01T01:14:41.739" v="4" actId="47"/>
        <pc:sldMkLst>
          <pc:docMk/>
          <pc:sldMk cId="522761733" sldId="280"/>
        </pc:sldMkLst>
      </pc:sldChg>
      <pc:sldChg chg="addSp modSp new mod modTransition">
        <pc:chgData name="Ian Nabney" userId="d6603c99-5c95-4d2b-ba76-fe87db2f29c6" providerId="ADAL" clId="{70CB562C-8910-4A21-979B-D9C74C79F1F9}" dt="2021-02-02T08:34:55.313" v="3112"/>
        <pc:sldMkLst>
          <pc:docMk/>
          <pc:sldMk cId="770873270" sldId="280"/>
        </pc:sldMkLst>
        <pc:spChg chg="mod">
          <ac:chgData name="Ian Nabney" userId="d6603c99-5c95-4d2b-ba76-fe87db2f29c6" providerId="ADAL" clId="{70CB562C-8910-4A21-979B-D9C74C79F1F9}" dt="2021-02-01T10:38:33.844" v="973" actId="20577"/>
          <ac:spMkLst>
            <pc:docMk/>
            <pc:sldMk cId="770873270" sldId="280"/>
            <ac:spMk id="2" creationId="{7F4934C2-AF63-4451-9221-72D173F4206D}"/>
          </ac:spMkLst>
        </pc:spChg>
        <pc:spChg chg="add mod">
          <ac:chgData name="Ian Nabney" userId="d6603c99-5c95-4d2b-ba76-fe87db2f29c6" providerId="ADAL" clId="{70CB562C-8910-4A21-979B-D9C74C79F1F9}" dt="2021-02-01T10:47:14.650" v="1221" actId="20577"/>
          <ac:spMkLst>
            <pc:docMk/>
            <pc:sldMk cId="770873270" sldId="280"/>
            <ac:spMk id="6" creationId="{F47988BD-7EEC-46B8-9D35-802B97695644}"/>
          </ac:spMkLst>
        </pc:spChg>
        <pc:picChg chg="add mod">
          <ac:chgData name="Ian Nabney" userId="d6603c99-5c95-4d2b-ba76-fe87db2f29c6" providerId="ADAL" clId="{70CB562C-8910-4A21-979B-D9C74C79F1F9}" dt="2021-02-01T10:46:48.623" v="1153" actId="1076"/>
          <ac:picMkLst>
            <pc:docMk/>
            <pc:sldMk cId="770873270" sldId="280"/>
            <ac:picMk id="8" creationId="{C71230CE-3128-4AC1-9DE0-BA623568C2C2}"/>
          </ac:picMkLst>
        </pc:picChg>
      </pc:sldChg>
      <pc:sldChg chg="del">
        <pc:chgData name="Ian Nabney" userId="d6603c99-5c95-4d2b-ba76-fe87db2f29c6" providerId="ADAL" clId="{70CB562C-8910-4A21-979B-D9C74C79F1F9}" dt="2021-02-01T01:14:41.739" v="4" actId="47"/>
        <pc:sldMkLst>
          <pc:docMk/>
          <pc:sldMk cId="934207200" sldId="281"/>
        </pc:sldMkLst>
      </pc:sldChg>
      <pc:sldChg chg="addSp modSp new mod modTransition">
        <pc:chgData name="Ian Nabney" userId="d6603c99-5c95-4d2b-ba76-fe87db2f29c6" providerId="ADAL" clId="{70CB562C-8910-4A21-979B-D9C74C79F1F9}" dt="2021-02-02T08:34:55.313" v="3112"/>
        <pc:sldMkLst>
          <pc:docMk/>
          <pc:sldMk cId="2412323828" sldId="281"/>
        </pc:sldMkLst>
        <pc:spChg chg="mod">
          <ac:chgData name="Ian Nabney" userId="d6603c99-5c95-4d2b-ba76-fe87db2f29c6" providerId="ADAL" clId="{70CB562C-8910-4A21-979B-D9C74C79F1F9}" dt="2021-02-01T12:22:38.359" v="1255" actId="20577"/>
          <ac:spMkLst>
            <pc:docMk/>
            <pc:sldMk cId="2412323828" sldId="281"/>
            <ac:spMk id="2" creationId="{7666450C-600C-4CC2-A724-D299752ED35B}"/>
          </ac:spMkLst>
        </pc:spChg>
        <pc:spChg chg="mod">
          <ac:chgData name="Ian Nabney" userId="d6603c99-5c95-4d2b-ba76-fe87db2f29c6" providerId="ADAL" clId="{70CB562C-8910-4A21-979B-D9C74C79F1F9}" dt="2021-02-01T12:56:04.442" v="1347" actId="20577"/>
          <ac:spMkLst>
            <pc:docMk/>
            <pc:sldMk cId="2412323828" sldId="281"/>
            <ac:spMk id="4" creationId="{1CBBDC99-714F-4D42-8E73-AE121157663F}"/>
          </ac:spMkLst>
        </pc:spChg>
        <pc:spChg chg="add mod">
          <ac:chgData name="Ian Nabney" userId="d6603c99-5c95-4d2b-ba76-fe87db2f29c6" providerId="ADAL" clId="{70CB562C-8910-4A21-979B-D9C74C79F1F9}" dt="2021-02-01T12:55:47.124" v="1323" actId="20577"/>
          <ac:spMkLst>
            <pc:docMk/>
            <pc:sldMk cId="2412323828" sldId="281"/>
            <ac:spMk id="6" creationId="{59A5856D-2318-4D66-A047-88B82D76D2DE}"/>
          </ac:spMkLst>
        </pc:spChg>
        <pc:picChg chg="add mod">
          <ac:chgData name="Ian Nabney" userId="d6603c99-5c95-4d2b-ba76-fe87db2f29c6" providerId="ADAL" clId="{70CB562C-8910-4A21-979B-D9C74C79F1F9}" dt="2021-02-01T12:55:41.727" v="1322" actId="1076"/>
          <ac:picMkLst>
            <pc:docMk/>
            <pc:sldMk cId="2412323828" sldId="281"/>
            <ac:picMk id="8" creationId="{D36BDB9E-333A-4735-90F4-6EAFFC9B640F}"/>
          </ac:picMkLst>
        </pc:picChg>
      </pc:sldChg>
      <pc:sldChg chg="del">
        <pc:chgData name="Ian Nabney" userId="d6603c99-5c95-4d2b-ba76-fe87db2f29c6" providerId="ADAL" clId="{70CB562C-8910-4A21-979B-D9C74C79F1F9}" dt="2021-02-01T01:14:41.739" v="4" actId="47"/>
        <pc:sldMkLst>
          <pc:docMk/>
          <pc:sldMk cId="19118868" sldId="282"/>
        </pc:sldMkLst>
      </pc:sldChg>
      <pc:sldChg chg="addSp modSp new mod modTransition">
        <pc:chgData name="Ian Nabney" userId="d6603c99-5c95-4d2b-ba76-fe87db2f29c6" providerId="ADAL" clId="{70CB562C-8910-4A21-979B-D9C74C79F1F9}" dt="2021-02-02T08:34:55.313" v="3112"/>
        <pc:sldMkLst>
          <pc:docMk/>
          <pc:sldMk cId="1146201459" sldId="282"/>
        </pc:sldMkLst>
        <pc:spChg chg="mod">
          <ac:chgData name="Ian Nabney" userId="d6603c99-5c95-4d2b-ba76-fe87db2f29c6" providerId="ADAL" clId="{70CB562C-8910-4A21-979B-D9C74C79F1F9}" dt="2021-02-01T13:19:40.582" v="1366" actId="20577"/>
          <ac:spMkLst>
            <pc:docMk/>
            <pc:sldMk cId="1146201459" sldId="282"/>
            <ac:spMk id="2" creationId="{E597F356-8897-4F7D-A763-C8A477CCF4F0}"/>
          </ac:spMkLst>
        </pc:spChg>
        <pc:spChg chg="add mod">
          <ac:chgData name="Ian Nabney" userId="d6603c99-5c95-4d2b-ba76-fe87db2f29c6" providerId="ADAL" clId="{70CB562C-8910-4A21-979B-D9C74C79F1F9}" dt="2021-02-01T13:22:50.176" v="1743" actId="20577"/>
          <ac:spMkLst>
            <pc:docMk/>
            <pc:sldMk cId="1146201459" sldId="282"/>
            <ac:spMk id="6" creationId="{FBEAB4C0-ED2F-4E98-8245-D39B273EBC56}"/>
          </ac:spMkLst>
        </pc:spChg>
        <pc:picChg chg="add mod">
          <ac:chgData name="Ian Nabney" userId="d6603c99-5c95-4d2b-ba76-fe87db2f29c6" providerId="ADAL" clId="{70CB562C-8910-4A21-979B-D9C74C79F1F9}" dt="2021-02-01T15:51:42.329" v="1919" actId="1076"/>
          <ac:picMkLst>
            <pc:docMk/>
            <pc:sldMk cId="1146201459" sldId="282"/>
            <ac:picMk id="7" creationId="{F30E870E-5182-4E49-986B-F096B9806342}"/>
          </ac:picMkLst>
        </pc:picChg>
      </pc:sldChg>
      <pc:sldChg chg="addSp delSp modSp new mod modTransition">
        <pc:chgData name="Ian Nabney" userId="d6603c99-5c95-4d2b-ba76-fe87db2f29c6" providerId="ADAL" clId="{70CB562C-8910-4A21-979B-D9C74C79F1F9}" dt="2021-02-01T13:53:14.890" v="1918"/>
        <pc:sldMkLst>
          <pc:docMk/>
          <pc:sldMk cId="226570023" sldId="283"/>
        </pc:sldMkLst>
        <pc:spChg chg="mod">
          <ac:chgData name="Ian Nabney" userId="d6603c99-5c95-4d2b-ba76-fe87db2f29c6" providerId="ADAL" clId="{70CB562C-8910-4A21-979B-D9C74C79F1F9}" dt="2021-02-01T13:51:34.555" v="1914" actId="14100"/>
          <ac:spMkLst>
            <pc:docMk/>
            <pc:sldMk cId="226570023" sldId="283"/>
            <ac:spMk id="2" creationId="{452FE49B-ED92-4BF4-87B3-8C0EE0595D2B}"/>
          </ac:spMkLst>
        </pc:spChg>
        <pc:spChg chg="del">
          <ac:chgData name="Ian Nabney" userId="d6603c99-5c95-4d2b-ba76-fe87db2f29c6" providerId="ADAL" clId="{70CB562C-8910-4A21-979B-D9C74C79F1F9}" dt="2021-02-01T13:49:55.822" v="1748" actId="22"/>
          <ac:spMkLst>
            <pc:docMk/>
            <pc:sldMk cId="226570023" sldId="283"/>
            <ac:spMk id="3" creationId="{93D4F4F7-45A8-4315-AB7D-59B62DCC1643}"/>
          </ac:spMkLst>
        </pc:spChg>
        <pc:spChg chg="add mod">
          <ac:chgData name="Ian Nabney" userId="d6603c99-5c95-4d2b-ba76-fe87db2f29c6" providerId="ADAL" clId="{70CB562C-8910-4A21-979B-D9C74C79F1F9}" dt="2021-02-01T13:53:02.494" v="1917" actId="207"/>
          <ac:spMkLst>
            <pc:docMk/>
            <pc:sldMk cId="226570023" sldId="283"/>
            <ac:spMk id="8" creationId="{94E75A89-CBEA-485D-913B-C15E8B025C23}"/>
          </ac:spMkLst>
        </pc:spChg>
        <pc:picChg chg="add mod ord">
          <ac:chgData name="Ian Nabney" userId="d6603c99-5c95-4d2b-ba76-fe87db2f29c6" providerId="ADAL" clId="{70CB562C-8910-4A21-979B-D9C74C79F1F9}" dt="2021-02-01T13:51:39.155" v="1915" actId="14100"/>
          <ac:picMkLst>
            <pc:docMk/>
            <pc:sldMk cId="226570023" sldId="283"/>
            <ac:picMk id="7" creationId="{340E6182-7C30-41A3-BBD0-D0F4C19A0990}"/>
          </ac:picMkLst>
        </pc:picChg>
      </pc:sldChg>
      <pc:sldChg chg="del">
        <pc:chgData name="Ian Nabney" userId="d6603c99-5c95-4d2b-ba76-fe87db2f29c6" providerId="ADAL" clId="{70CB562C-8910-4A21-979B-D9C74C79F1F9}" dt="2021-02-01T01:14:41.739" v="4" actId="47"/>
        <pc:sldMkLst>
          <pc:docMk/>
          <pc:sldMk cId="1598146356" sldId="283"/>
        </pc:sldMkLst>
      </pc:sldChg>
      <pc:sldChg chg="addSp modSp new mod modTransition">
        <pc:chgData name="Ian Nabney" userId="d6603c99-5c95-4d2b-ba76-fe87db2f29c6" providerId="ADAL" clId="{70CB562C-8910-4A21-979B-D9C74C79F1F9}" dt="2021-02-02T08:35:06.636" v="3113"/>
        <pc:sldMkLst>
          <pc:docMk/>
          <pc:sldMk cId="4188508748" sldId="284"/>
        </pc:sldMkLst>
        <pc:spChg chg="mod">
          <ac:chgData name="Ian Nabney" userId="d6603c99-5c95-4d2b-ba76-fe87db2f29c6" providerId="ADAL" clId="{70CB562C-8910-4A21-979B-D9C74C79F1F9}" dt="2021-02-01T15:52:10.975" v="1925" actId="20577"/>
          <ac:spMkLst>
            <pc:docMk/>
            <pc:sldMk cId="4188508748" sldId="284"/>
            <ac:spMk id="2" creationId="{3C1A0269-A0CF-44FD-9FB9-E90313F60EE2}"/>
          </ac:spMkLst>
        </pc:spChg>
        <pc:spChg chg="add mod">
          <ac:chgData name="Ian Nabney" userId="d6603c99-5c95-4d2b-ba76-fe87db2f29c6" providerId="ADAL" clId="{70CB562C-8910-4A21-979B-D9C74C79F1F9}" dt="2021-02-01T16:49:18.756" v="2327" actId="20577"/>
          <ac:spMkLst>
            <pc:docMk/>
            <pc:sldMk cId="4188508748" sldId="284"/>
            <ac:spMk id="6" creationId="{21805559-EEAD-499F-9AC3-6A869F3D72C2}"/>
          </ac:spMkLst>
        </pc:spChg>
      </pc:sldChg>
      <pc:sldChg chg="addSp modSp new mod modTransition">
        <pc:chgData name="Ian Nabney" userId="d6603c99-5c95-4d2b-ba76-fe87db2f29c6" providerId="ADAL" clId="{70CB562C-8910-4A21-979B-D9C74C79F1F9}" dt="2021-02-02T08:35:06.636" v="3113"/>
        <pc:sldMkLst>
          <pc:docMk/>
          <pc:sldMk cId="1219929230" sldId="285"/>
        </pc:sldMkLst>
        <pc:spChg chg="mod">
          <ac:chgData name="Ian Nabney" userId="d6603c99-5c95-4d2b-ba76-fe87db2f29c6" providerId="ADAL" clId="{70CB562C-8910-4A21-979B-D9C74C79F1F9}" dt="2021-02-01T17:24:46.030" v="2338" actId="5793"/>
          <ac:spMkLst>
            <pc:docMk/>
            <pc:sldMk cId="1219929230" sldId="285"/>
            <ac:spMk id="2" creationId="{85E2EF2B-4CD5-4052-A4A2-D910E1BD7D48}"/>
          </ac:spMkLst>
        </pc:spChg>
        <pc:spChg chg="add mod">
          <ac:chgData name="Ian Nabney" userId="d6603c99-5c95-4d2b-ba76-fe87db2f29c6" providerId="ADAL" clId="{70CB562C-8910-4A21-979B-D9C74C79F1F9}" dt="2021-02-01T17:28:06.510" v="2596" actId="20577"/>
          <ac:spMkLst>
            <pc:docMk/>
            <pc:sldMk cId="1219929230" sldId="285"/>
            <ac:spMk id="6" creationId="{D359B727-74A8-4805-9AE7-701CACD9F133}"/>
          </ac:spMkLst>
        </pc:spChg>
        <pc:picChg chg="add mod">
          <ac:chgData name="Ian Nabney" userId="d6603c99-5c95-4d2b-ba76-fe87db2f29c6" providerId="ADAL" clId="{70CB562C-8910-4A21-979B-D9C74C79F1F9}" dt="2021-02-01T17:29:48.711" v="2602" actId="1076"/>
          <ac:picMkLst>
            <pc:docMk/>
            <pc:sldMk cId="1219929230" sldId="285"/>
            <ac:picMk id="8" creationId="{BBD7F9D5-CB9D-4D9D-9B7D-5C2128331FC4}"/>
          </ac:picMkLst>
        </pc:picChg>
      </pc:sldChg>
      <pc:sldChg chg="addSp modSp new mod modTransition">
        <pc:chgData name="Ian Nabney" userId="d6603c99-5c95-4d2b-ba76-fe87db2f29c6" providerId="ADAL" clId="{70CB562C-8910-4A21-979B-D9C74C79F1F9}" dt="2021-02-02T08:35:06.636" v="3113"/>
        <pc:sldMkLst>
          <pc:docMk/>
          <pc:sldMk cId="3086907623" sldId="286"/>
        </pc:sldMkLst>
        <pc:spChg chg="mod">
          <ac:chgData name="Ian Nabney" userId="d6603c99-5c95-4d2b-ba76-fe87db2f29c6" providerId="ADAL" clId="{70CB562C-8910-4A21-979B-D9C74C79F1F9}" dt="2021-02-01T17:30:40.850" v="2645" actId="14100"/>
          <ac:spMkLst>
            <pc:docMk/>
            <pc:sldMk cId="3086907623" sldId="286"/>
            <ac:spMk id="2" creationId="{D5B09688-90E7-4D1D-BA84-DF0236A3F043}"/>
          </ac:spMkLst>
        </pc:spChg>
        <pc:picChg chg="add mod">
          <ac:chgData name="Ian Nabney" userId="d6603c99-5c95-4d2b-ba76-fe87db2f29c6" providerId="ADAL" clId="{70CB562C-8910-4A21-979B-D9C74C79F1F9}" dt="2021-02-01T17:32:08.880" v="2650" actId="1076"/>
          <ac:picMkLst>
            <pc:docMk/>
            <pc:sldMk cId="3086907623" sldId="286"/>
            <ac:picMk id="7" creationId="{16E60112-873B-4188-B02D-7B9F0B5C0064}"/>
          </ac:picMkLst>
        </pc:picChg>
        <pc:picChg chg="add mod">
          <ac:chgData name="Ian Nabney" userId="d6603c99-5c95-4d2b-ba76-fe87db2f29c6" providerId="ADAL" clId="{70CB562C-8910-4A21-979B-D9C74C79F1F9}" dt="2021-02-01T17:39:55.938" v="2655" actId="14100"/>
          <ac:picMkLst>
            <pc:docMk/>
            <pc:sldMk cId="3086907623" sldId="286"/>
            <ac:picMk id="9" creationId="{BA23AE01-6533-438D-83A2-46D454490788}"/>
          </ac:picMkLst>
        </pc:picChg>
      </pc:sldChg>
      <pc:sldChg chg="addSp modSp new mod modTransition">
        <pc:chgData name="Ian Nabney" userId="d6603c99-5c95-4d2b-ba76-fe87db2f29c6" providerId="ADAL" clId="{70CB562C-8910-4A21-979B-D9C74C79F1F9}" dt="2021-02-02T08:35:06.636" v="3113"/>
        <pc:sldMkLst>
          <pc:docMk/>
          <pc:sldMk cId="4018879690" sldId="287"/>
        </pc:sldMkLst>
        <pc:spChg chg="mod">
          <ac:chgData name="Ian Nabney" userId="d6603c99-5c95-4d2b-ba76-fe87db2f29c6" providerId="ADAL" clId="{70CB562C-8910-4A21-979B-D9C74C79F1F9}" dt="2021-02-01T17:42:59.109" v="2716" actId="20577"/>
          <ac:spMkLst>
            <pc:docMk/>
            <pc:sldMk cId="4018879690" sldId="287"/>
            <ac:spMk id="2" creationId="{DA20B8A5-4141-4A08-BE1F-2A7E8DA71720}"/>
          </ac:spMkLst>
        </pc:spChg>
        <pc:spChg chg="add mod">
          <ac:chgData name="Ian Nabney" userId="d6603c99-5c95-4d2b-ba76-fe87db2f29c6" providerId="ADAL" clId="{70CB562C-8910-4A21-979B-D9C74C79F1F9}" dt="2021-02-01T17:44:44.334" v="2931" actId="113"/>
          <ac:spMkLst>
            <pc:docMk/>
            <pc:sldMk cId="4018879690" sldId="287"/>
            <ac:spMk id="6" creationId="{70321D7D-9EA3-441B-8AA7-181D902700E7}"/>
          </ac:spMkLst>
        </pc:spChg>
        <pc:spChg chg="add mod">
          <ac:chgData name="Ian Nabney" userId="d6603c99-5c95-4d2b-ba76-fe87db2f29c6" providerId="ADAL" clId="{70CB562C-8910-4A21-979B-D9C74C79F1F9}" dt="2021-02-01T17:46:39.222" v="2977" actId="122"/>
          <ac:spMkLst>
            <pc:docMk/>
            <pc:sldMk cId="4018879690" sldId="287"/>
            <ac:spMk id="11" creationId="{B7B6AAEF-5E2A-4238-AA3E-A789FDD7BB32}"/>
          </ac:spMkLst>
        </pc:spChg>
        <pc:spChg chg="add mod">
          <ac:chgData name="Ian Nabney" userId="d6603c99-5c95-4d2b-ba76-fe87db2f29c6" providerId="ADAL" clId="{70CB562C-8910-4A21-979B-D9C74C79F1F9}" dt="2021-02-01T17:46:35.531" v="2976" actId="122"/>
          <ac:spMkLst>
            <pc:docMk/>
            <pc:sldMk cId="4018879690" sldId="287"/>
            <ac:spMk id="12" creationId="{3B9C85C2-2BDE-4726-ACEC-E82D7723C78A}"/>
          </ac:spMkLst>
        </pc:spChg>
        <pc:picChg chg="add mod">
          <ac:chgData name="Ian Nabney" userId="d6603c99-5c95-4d2b-ba76-fe87db2f29c6" providerId="ADAL" clId="{70CB562C-8910-4A21-979B-D9C74C79F1F9}" dt="2021-02-01T17:45:34.885" v="2938" actId="14100"/>
          <ac:picMkLst>
            <pc:docMk/>
            <pc:sldMk cId="4018879690" sldId="287"/>
            <ac:picMk id="8" creationId="{5E06E899-49B5-4F2D-A268-5731B25C5894}"/>
          </ac:picMkLst>
        </pc:picChg>
        <pc:picChg chg="add mod">
          <ac:chgData name="Ian Nabney" userId="d6603c99-5c95-4d2b-ba76-fe87db2f29c6" providerId="ADAL" clId="{70CB562C-8910-4A21-979B-D9C74C79F1F9}" dt="2021-02-01T17:45:25.532" v="2936" actId="14100"/>
          <ac:picMkLst>
            <pc:docMk/>
            <pc:sldMk cId="4018879690" sldId="287"/>
            <ac:picMk id="10" creationId="{7F34CB40-E6ED-44D4-A1EC-92C3EF50F8C8}"/>
          </ac:picMkLst>
        </pc:picChg>
      </pc:sldChg>
      <pc:sldChg chg="modTransition">
        <pc:chgData name="Ian Nabney" userId="d6603c99-5c95-4d2b-ba76-fe87db2f29c6" providerId="ADAL" clId="{70CB562C-8910-4A21-979B-D9C74C79F1F9}" dt="2021-02-02T08:35:06.636" v="3113"/>
        <pc:sldMkLst>
          <pc:docMk/>
          <pc:sldMk cId="3279875091" sldId="288"/>
        </pc:sldMkLst>
        <pc:spChg chg="mod">
          <ac:chgData name="Ian Nabney" userId="d6603c99-5c95-4d2b-ba76-fe87db2f29c6" providerId="ADAL" clId="{70CB562C-8910-4A21-979B-D9C74C79F1F9}" dt="2021-02-01T17:47:27.661" v="2991" actId="20577"/>
          <ac:spMkLst>
            <pc:docMk/>
            <pc:sldMk cId="3279875091" sldId="288"/>
            <ac:spMk id="2" creationId="{130FD433-66B3-4448-AC6B-639E4607BCFB}"/>
          </ac:spMkLst>
        </pc:spChg>
        <pc:spChg chg="add mod">
          <ac:chgData name="Ian Nabney" userId="d6603c99-5c95-4d2b-ba76-fe87db2f29c6" providerId="ADAL" clId="{70CB562C-8910-4A21-979B-D9C74C79F1F9}" dt="2021-02-01T17:49:54.636" v="3070" actId="6549"/>
          <ac:spMkLst>
            <pc:docMk/>
            <pc:sldMk cId="3279875091" sldId="288"/>
            <ac:spMk id="6" creationId="{3097C8D1-8134-4F94-B8C9-73F45BCE2A7D}"/>
          </ac:spMkLst>
        </pc:spChg>
      </pc:sldChg>
      <pc:sldChg chg="modSp add mod ord">
        <pc:chgData name="Ian Nabney" userId="d6603c99-5c95-4d2b-ba76-fe87db2f29c6" providerId="ADAL" clId="{70CB562C-8910-4A21-979B-D9C74C79F1F9}" dt="2021-02-01T18:02:52.964" v="3088" actId="20577"/>
        <pc:sldMkLst>
          <pc:docMk/>
          <pc:sldMk cId="720595887" sldId="289"/>
        </pc:sldMkLst>
        <pc:spChg chg="mod">
          <ac:chgData name="Ian Nabney" userId="d6603c99-5c95-4d2b-ba76-fe87db2f29c6" providerId="ADAL" clId="{70CB562C-8910-4A21-979B-D9C74C79F1F9}" dt="2021-02-01T18:02:49.088" v="3087" actId="20577"/>
          <ac:spMkLst>
            <pc:docMk/>
            <pc:sldMk cId="720595887" sldId="289"/>
            <ac:spMk id="32770" creationId="{73F05125-44B8-4492-8B46-7CAAC973D0F7}"/>
          </ac:spMkLst>
        </pc:spChg>
        <pc:spChg chg="mod">
          <ac:chgData name="Ian Nabney" userId="d6603c99-5c95-4d2b-ba76-fe87db2f29c6" providerId="ADAL" clId="{70CB562C-8910-4A21-979B-D9C74C79F1F9}" dt="2021-02-01T18:02:52.964" v="3088" actId="20577"/>
          <ac:spMkLst>
            <pc:docMk/>
            <pc:sldMk cId="720595887" sldId="289"/>
            <ac:spMk id="32771" creationId="{8674BF37-E827-4547-8249-5CE423AC6A24}"/>
          </ac:spMkLst>
        </pc:spChg>
      </pc:sldChg>
      <pc:sldChg chg="addSp modSp new mod modTransition">
        <pc:chgData name="Ian Nabney" userId="d6603c99-5c95-4d2b-ba76-fe87db2f29c6" providerId="ADAL" clId="{70CB562C-8910-4A21-979B-D9C74C79F1F9}" dt="2021-02-02T08:35:06.636" v="3113"/>
        <pc:sldMkLst>
          <pc:docMk/>
          <pc:sldMk cId="3884323360" sldId="290"/>
        </pc:sldMkLst>
        <pc:spChg chg="mod">
          <ac:chgData name="Ian Nabney" userId="d6603c99-5c95-4d2b-ba76-fe87db2f29c6" providerId="ADAL" clId="{70CB562C-8910-4A21-979B-D9C74C79F1F9}" dt="2021-02-01T18:03:17.240" v="3109" actId="20577"/>
          <ac:spMkLst>
            <pc:docMk/>
            <pc:sldMk cId="3884323360" sldId="290"/>
            <ac:spMk id="2" creationId="{95C7D0E5-0E5D-4D01-A91D-0CCE253B829E}"/>
          </ac:spMkLst>
        </pc:spChg>
        <pc:picChg chg="add">
          <ac:chgData name="Ian Nabney" userId="d6603c99-5c95-4d2b-ba76-fe87db2f29c6" providerId="ADAL" clId="{70CB562C-8910-4A21-979B-D9C74C79F1F9}" dt="2021-02-01T18:03:58.278" v="3110"/>
          <ac:picMkLst>
            <pc:docMk/>
            <pc:sldMk cId="3884323360" sldId="290"/>
            <ac:picMk id="6" creationId="{A3A791D2-76DA-4201-B2F6-EE50C4114D22}"/>
          </ac:picMkLst>
        </pc:picChg>
      </pc:sldChg>
    </pc:docChg>
  </pc:docChgLst>
  <pc:docChgLst>
    <pc:chgData name="Ian Nabney" userId="d6603c99-5c95-4d2b-ba76-fe87db2f29c6" providerId="ADAL" clId="{02BC2283-36B1-4CA2-BD56-3CC2CA63A163}"/>
    <pc:docChg chg="undo custSel addSld delSld modSld">
      <pc:chgData name="Ian Nabney" userId="d6603c99-5c95-4d2b-ba76-fe87db2f29c6" providerId="ADAL" clId="{02BC2283-36B1-4CA2-BD56-3CC2CA63A163}" dt="2021-01-29T16:39:41.441" v="2353" actId="14100"/>
      <pc:docMkLst>
        <pc:docMk/>
      </pc:docMkLst>
      <pc:sldChg chg="modSp mod">
        <pc:chgData name="Ian Nabney" userId="d6603c99-5c95-4d2b-ba76-fe87db2f29c6" providerId="ADAL" clId="{02BC2283-36B1-4CA2-BD56-3CC2CA63A163}" dt="2021-01-28T01:44:38.819" v="18" actId="20577"/>
        <pc:sldMkLst>
          <pc:docMk/>
          <pc:sldMk cId="0" sldId="256"/>
        </pc:sldMkLst>
        <pc:spChg chg="mod">
          <ac:chgData name="Ian Nabney" userId="d6603c99-5c95-4d2b-ba76-fe87db2f29c6" providerId="ADAL" clId="{02BC2283-36B1-4CA2-BD56-3CC2CA63A163}" dt="2021-01-28T01:44:38.819" v="18" actId="20577"/>
          <ac:spMkLst>
            <pc:docMk/>
            <pc:sldMk cId="0" sldId="256"/>
            <ac:spMk id="6147" creationId="{3033A40A-7689-4A10-8282-A750B72CBDD7}"/>
          </ac:spMkLst>
        </pc:spChg>
        <pc:spChg chg="mod">
          <ac:chgData name="Ian Nabney" userId="d6603c99-5c95-4d2b-ba76-fe87db2f29c6" providerId="ADAL" clId="{02BC2283-36B1-4CA2-BD56-3CC2CA63A163}" dt="2021-01-28T01:44:31.827" v="15" actId="20577"/>
          <ac:spMkLst>
            <pc:docMk/>
            <pc:sldMk cId="0" sldId="256"/>
            <ac:spMk id="30722" creationId="{1EFC9091-8354-444B-BB79-2B3E0582CEE3}"/>
          </ac:spMkLst>
        </pc:spChg>
      </pc:sldChg>
      <pc:sldChg chg="modSp mod">
        <pc:chgData name="Ian Nabney" userId="d6603c99-5c95-4d2b-ba76-fe87db2f29c6" providerId="ADAL" clId="{02BC2283-36B1-4CA2-BD56-3CC2CA63A163}" dt="2021-01-28T01:50:42.363" v="134" actId="20577"/>
        <pc:sldMkLst>
          <pc:docMk/>
          <pc:sldMk cId="0" sldId="276"/>
        </pc:sldMkLst>
        <pc:spChg chg="mod">
          <ac:chgData name="Ian Nabney" userId="d6603c99-5c95-4d2b-ba76-fe87db2f29c6" providerId="ADAL" clId="{02BC2283-36B1-4CA2-BD56-3CC2CA63A163}" dt="2021-01-28T01:50:42.363" v="134" actId="20577"/>
          <ac:spMkLst>
            <pc:docMk/>
            <pc:sldMk cId="0" sldId="276"/>
            <ac:spMk id="32771" creationId="{8674BF37-E827-4547-8249-5CE423AC6A24}"/>
          </ac:spMkLst>
        </pc:spChg>
      </pc:sldChg>
      <pc:sldChg chg="addSp modSp new mod modTransition">
        <pc:chgData name="Ian Nabney" userId="d6603c99-5c95-4d2b-ba76-fe87db2f29c6" providerId="ADAL" clId="{02BC2283-36B1-4CA2-BD56-3CC2CA63A163}" dt="2021-01-29T11:04:04.308" v="1448" actId="20577"/>
        <pc:sldMkLst>
          <pc:docMk/>
          <pc:sldMk cId="405299313" sldId="277"/>
        </pc:sldMkLst>
        <pc:spChg chg="mod">
          <ac:chgData name="Ian Nabney" userId="d6603c99-5c95-4d2b-ba76-fe87db2f29c6" providerId="ADAL" clId="{02BC2283-36B1-4CA2-BD56-3CC2CA63A163}" dt="2021-01-28T01:55:48.462" v="151" actId="20577"/>
          <ac:spMkLst>
            <pc:docMk/>
            <pc:sldMk cId="405299313" sldId="277"/>
            <ac:spMk id="2" creationId="{70D2B332-D1AF-4728-8E9C-2246F3874F0D}"/>
          </ac:spMkLst>
        </pc:spChg>
        <pc:spChg chg="add mod">
          <ac:chgData name="Ian Nabney" userId="d6603c99-5c95-4d2b-ba76-fe87db2f29c6" providerId="ADAL" clId="{02BC2283-36B1-4CA2-BD56-3CC2CA63A163}" dt="2021-01-29T11:04:04.308" v="1448" actId="20577"/>
          <ac:spMkLst>
            <pc:docMk/>
            <pc:sldMk cId="405299313" sldId="277"/>
            <ac:spMk id="6" creationId="{890C4449-9BC7-4039-9E1D-9C2B671D9F16}"/>
          </ac:spMkLst>
        </pc:spChg>
        <pc:picChg chg="add mod">
          <ac:chgData name="Ian Nabney" userId="d6603c99-5c95-4d2b-ba76-fe87db2f29c6" providerId="ADAL" clId="{02BC2283-36B1-4CA2-BD56-3CC2CA63A163}" dt="2021-01-28T02:04:35.139" v="507" actId="14100"/>
          <ac:picMkLst>
            <pc:docMk/>
            <pc:sldMk cId="405299313" sldId="277"/>
            <ac:picMk id="8" creationId="{FA65917D-E526-4454-BB1C-76686B1153F0}"/>
          </ac:picMkLst>
        </pc:picChg>
        <pc:picChg chg="add mod">
          <ac:chgData name="Ian Nabney" userId="d6603c99-5c95-4d2b-ba76-fe87db2f29c6" providerId="ADAL" clId="{02BC2283-36B1-4CA2-BD56-3CC2CA63A163}" dt="2021-01-28T02:05:37.206" v="512" actId="14100"/>
          <ac:picMkLst>
            <pc:docMk/>
            <pc:sldMk cId="405299313" sldId="277"/>
            <ac:picMk id="10" creationId="{142648A8-93E9-40D7-85A9-B0B091F6B7FA}"/>
          </ac:picMkLst>
        </pc:picChg>
      </pc:sldChg>
      <pc:sldChg chg="addSp modSp new mod modTransition">
        <pc:chgData name="Ian Nabney" userId="d6603c99-5c95-4d2b-ba76-fe87db2f29c6" providerId="ADAL" clId="{02BC2283-36B1-4CA2-BD56-3CC2CA63A163}" dt="2021-01-29T16:16:20.709" v="2341" actId="207"/>
        <pc:sldMkLst>
          <pc:docMk/>
          <pc:sldMk cId="1404354359" sldId="278"/>
        </pc:sldMkLst>
        <pc:spChg chg="mod">
          <ac:chgData name="Ian Nabney" userId="d6603c99-5c95-4d2b-ba76-fe87db2f29c6" providerId="ADAL" clId="{02BC2283-36B1-4CA2-BD56-3CC2CA63A163}" dt="2021-01-28T02:10:12.994" v="544" actId="20577"/>
          <ac:spMkLst>
            <pc:docMk/>
            <pc:sldMk cId="1404354359" sldId="278"/>
            <ac:spMk id="2" creationId="{14960AB4-CE3A-4C16-8AA3-2E8DF576C1F3}"/>
          </ac:spMkLst>
        </pc:spChg>
        <pc:spChg chg="add mod">
          <ac:chgData name="Ian Nabney" userId="d6603c99-5c95-4d2b-ba76-fe87db2f29c6" providerId="ADAL" clId="{02BC2283-36B1-4CA2-BD56-3CC2CA63A163}" dt="2021-01-29T16:16:20.709" v="2341" actId="207"/>
          <ac:spMkLst>
            <pc:docMk/>
            <pc:sldMk cId="1404354359" sldId="278"/>
            <ac:spMk id="6" creationId="{A2E2E45D-2998-4113-891B-88F6CC5D511D}"/>
          </ac:spMkLst>
        </pc:spChg>
      </pc:sldChg>
      <pc:sldChg chg="addSp modSp new mod modTransition">
        <pc:chgData name="Ian Nabney" userId="d6603c99-5c95-4d2b-ba76-fe87db2f29c6" providerId="ADAL" clId="{02BC2283-36B1-4CA2-BD56-3CC2CA63A163}" dt="2021-01-29T11:26:46.852" v="1948" actId="20577"/>
        <pc:sldMkLst>
          <pc:docMk/>
          <pc:sldMk cId="2870620921" sldId="279"/>
        </pc:sldMkLst>
        <pc:spChg chg="mod">
          <ac:chgData name="Ian Nabney" userId="d6603c99-5c95-4d2b-ba76-fe87db2f29c6" providerId="ADAL" clId="{02BC2283-36B1-4CA2-BD56-3CC2CA63A163}" dt="2021-01-29T11:17:51.049" v="1463" actId="20577"/>
          <ac:spMkLst>
            <pc:docMk/>
            <pc:sldMk cId="2870620921" sldId="279"/>
            <ac:spMk id="2" creationId="{2FEBC5D7-E1AD-40DE-B29D-364D73AF6E3E}"/>
          </ac:spMkLst>
        </pc:spChg>
        <pc:spChg chg="add mod">
          <ac:chgData name="Ian Nabney" userId="d6603c99-5c95-4d2b-ba76-fe87db2f29c6" providerId="ADAL" clId="{02BC2283-36B1-4CA2-BD56-3CC2CA63A163}" dt="2021-01-29T11:26:46.852" v="1948" actId="20577"/>
          <ac:spMkLst>
            <pc:docMk/>
            <pc:sldMk cId="2870620921" sldId="279"/>
            <ac:spMk id="6" creationId="{1BA88C81-E5F0-4E57-8EF3-8866DE021714}"/>
          </ac:spMkLst>
        </pc:spChg>
      </pc:sldChg>
      <pc:sldChg chg="addSp modSp new mod modTransition">
        <pc:chgData name="Ian Nabney" userId="d6603c99-5c95-4d2b-ba76-fe87db2f29c6" providerId="ADAL" clId="{02BC2283-36B1-4CA2-BD56-3CC2CA63A163}" dt="2021-01-29T11:39:57.695" v="2144" actId="20577"/>
        <pc:sldMkLst>
          <pc:docMk/>
          <pc:sldMk cId="522761733" sldId="280"/>
        </pc:sldMkLst>
        <pc:spChg chg="mod">
          <ac:chgData name="Ian Nabney" userId="d6603c99-5c95-4d2b-ba76-fe87db2f29c6" providerId="ADAL" clId="{02BC2283-36B1-4CA2-BD56-3CC2CA63A163}" dt="2021-01-29T11:37:42.577" v="1969" actId="20577"/>
          <ac:spMkLst>
            <pc:docMk/>
            <pc:sldMk cId="522761733" sldId="280"/>
            <ac:spMk id="2" creationId="{29B76283-5472-42B3-A609-E0267DD546E5}"/>
          </ac:spMkLst>
        </pc:spChg>
        <pc:spChg chg="add mod">
          <ac:chgData name="Ian Nabney" userId="d6603c99-5c95-4d2b-ba76-fe87db2f29c6" providerId="ADAL" clId="{02BC2283-36B1-4CA2-BD56-3CC2CA63A163}" dt="2021-01-29T11:39:57.695" v="2144" actId="20577"/>
          <ac:spMkLst>
            <pc:docMk/>
            <pc:sldMk cId="522761733" sldId="280"/>
            <ac:spMk id="6" creationId="{FCD85B1D-B0C6-4073-ADD4-D63C38EB8984}"/>
          </ac:spMkLst>
        </pc:spChg>
      </pc:sldChg>
      <pc:sldChg chg="addSp delSp modSp new mod modTransition">
        <pc:chgData name="Ian Nabney" userId="d6603c99-5c95-4d2b-ba76-fe87db2f29c6" providerId="ADAL" clId="{02BC2283-36B1-4CA2-BD56-3CC2CA63A163}" dt="2021-01-29T15:39:52.557" v="2215"/>
        <pc:sldMkLst>
          <pc:docMk/>
          <pc:sldMk cId="934207200" sldId="281"/>
        </pc:sldMkLst>
        <pc:spChg chg="mod">
          <ac:chgData name="Ian Nabney" userId="d6603c99-5c95-4d2b-ba76-fe87db2f29c6" providerId="ADAL" clId="{02BC2283-36B1-4CA2-BD56-3CC2CA63A163}" dt="2021-01-29T14:27:23.677" v="2165" actId="20577"/>
          <ac:spMkLst>
            <pc:docMk/>
            <pc:sldMk cId="934207200" sldId="281"/>
            <ac:spMk id="2" creationId="{9FC1B712-1A73-42E9-9EAC-DD1CD36FB824}"/>
          </ac:spMkLst>
        </pc:spChg>
        <pc:picChg chg="add del mod">
          <ac:chgData name="Ian Nabney" userId="d6603c99-5c95-4d2b-ba76-fe87db2f29c6" providerId="ADAL" clId="{02BC2283-36B1-4CA2-BD56-3CC2CA63A163}" dt="2021-01-29T14:27:50.381" v="2169"/>
          <ac:picMkLst>
            <pc:docMk/>
            <pc:sldMk cId="934207200" sldId="281"/>
            <ac:picMk id="6" creationId="{C8F7E43D-9626-4F59-B020-873CCD5AA64E}"/>
          </ac:picMkLst>
        </pc:picChg>
        <pc:picChg chg="add">
          <ac:chgData name="Ian Nabney" userId="d6603c99-5c95-4d2b-ba76-fe87db2f29c6" providerId="ADAL" clId="{02BC2283-36B1-4CA2-BD56-3CC2CA63A163}" dt="2021-01-29T14:28:20.218" v="2170"/>
          <ac:picMkLst>
            <pc:docMk/>
            <pc:sldMk cId="934207200" sldId="281"/>
            <ac:picMk id="1026" creationId="{5B923C23-69CD-4052-816F-8CC0F70882A6}"/>
          </ac:picMkLst>
        </pc:picChg>
      </pc:sldChg>
      <pc:sldChg chg="addSp delSp modSp new mod modTransition">
        <pc:chgData name="Ian Nabney" userId="d6603c99-5c95-4d2b-ba76-fe87db2f29c6" providerId="ADAL" clId="{02BC2283-36B1-4CA2-BD56-3CC2CA63A163}" dt="2021-01-29T16:39:41.441" v="2353" actId="14100"/>
        <pc:sldMkLst>
          <pc:docMk/>
          <pc:sldMk cId="19118868" sldId="282"/>
        </pc:sldMkLst>
        <pc:spChg chg="mod">
          <ac:chgData name="Ian Nabney" userId="d6603c99-5c95-4d2b-ba76-fe87db2f29c6" providerId="ADAL" clId="{02BC2283-36B1-4CA2-BD56-3CC2CA63A163}" dt="2021-01-29T15:37:43.956" v="2190" actId="20577"/>
          <ac:spMkLst>
            <pc:docMk/>
            <pc:sldMk cId="19118868" sldId="282"/>
            <ac:spMk id="2" creationId="{6C4F2629-8F82-4048-9FE6-07B51124BA58}"/>
          </ac:spMkLst>
        </pc:spChg>
        <pc:spChg chg="add mod">
          <ac:chgData name="Ian Nabney" userId="d6603c99-5c95-4d2b-ba76-fe87db2f29c6" providerId="ADAL" clId="{02BC2283-36B1-4CA2-BD56-3CC2CA63A163}" dt="2021-01-29T15:44:33.459" v="2330" actId="20577"/>
          <ac:spMkLst>
            <pc:docMk/>
            <pc:sldMk cId="19118868" sldId="282"/>
            <ac:spMk id="6" creationId="{CDB446A2-78AC-45D6-8249-883C1EE5E39A}"/>
          </ac:spMkLst>
        </pc:spChg>
        <pc:picChg chg="add mod modCrop">
          <ac:chgData name="Ian Nabney" userId="d6603c99-5c95-4d2b-ba76-fe87db2f29c6" providerId="ADAL" clId="{02BC2283-36B1-4CA2-BD56-3CC2CA63A163}" dt="2021-01-29T16:39:41.441" v="2353" actId="14100"/>
          <ac:picMkLst>
            <pc:docMk/>
            <pc:sldMk cId="19118868" sldId="282"/>
            <ac:picMk id="7" creationId="{B30DF6B7-A78D-4FD8-A158-963CEC586459}"/>
          </ac:picMkLst>
        </pc:picChg>
        <pc:picChg chg="add del mod">
          <ac:chgData name="Ian Nabney" userId="d6603c99-5c95-4d2b-ba76-fe87db2f29c6" providerId="ADAL" clId="{02BC2283-36B1-4CA2-BD56-3CC2CA63A163}" dt="2021-01-29T16:37:54.172" v="2342" actId="478"/>
          <ac:picMkLst>
            <pc:docMk/>
            <pc:sldMk cId="19118868" sldId="282"/>
            <ac:picMk id="2050" creationId="{F5C95B63-EE63-4E2B-84AF-894C16B73D5E}"/>
          </ac:picMkLst>
        </pc:picChg>
        <pc:picChg chg="add mod">
          <ac:chgData name="Ian Nabney" userId="d6603c99-5c95-4d2b-ba76-fe87db2f29c6" providerId="ADAL" clId="{02BC2283-36B1-4CA2-BD56-3CC2CA63A163}" dt="2021-01-29T16:39:33.168" v="2352" actId="1076"/>
          <ac:picMkLst>
            <pc:docMk/>
            <pc:sldMk cId="19118868" sldId="282"/>
            <ac:picMk id="2052" creationId="{9B6BBCCF-87BC-4B70-89A8-14D1902CA9E7}"/>
          </ac:picMkLst>
        </pc:picChg>
      </pc:sldChg>
      <pc:sldChg chg="addSp delSp modSp new mod modTransition">
        <pc:chgData name="Ian Nabney" userId="d6603c99-5c95-4d2b-ba76-fe87db2f29c6" providerId="ADAL" clId="{02BC2283-36B1-4CA2-BD56-3CC2CA63A163}" dt="2021-01-29T15:39:52.557" v="2215"/>
        <pc:sldMkLst>
          <pc:docMk/>
          <pc:sldMk cId="1598146356" sldId="283"/>
        </pc:sldMkLst>
        <pc:spChg chg="mod">
          <ac:chgData name="Ian Nabney" userId="d6603c99-5c95-4d2b-ba76-fe87db2f29c6" providerId="ADAL" clId="{02BC2283-36B1-4CA2-BD56-3CC2CA63A163}" dt="2021-01-29T15:39:07.046" v="2210" actId="20577"/>
          <ac:spMkLst>
            <pc:docMk/>
            <pc:sldMk cId="1598146356" sldId="283"/>
            <ac:spMk id="2" creationId="{55301FA1-E976-4A62-8F8D-39D3F5FB1DB3}"/>
          </ac:spMkLst>
        </pc:spChg>
        <pc:spChg chg="add mod">
          <ac:chgData name="Ian Nabney" userId="d6603c99-5c95-4d2b-ba76-fe87db2f29c6" providerId="ADAL" clId="{02BC2283-36B1-4CA2-BD56-3CC2CA63A163}" dt="2021-01-29T15:39:41.513" v="2214" actId="12"/>
          <ac:spMkLst>
            <pc:docMk/>
            <pc:sldMk cId="1598146356" sldId="283"/>
            <ac:spMk id="6" creationId="{A040D59B-1BF9-4F8D-A922-5EAF4D0F3901}"/>
          </ac:spMkLst>
        </pc:spChg>
        <pc:picChg chg="add del mod">
          <ac:chgData name="Ian Nabney" userId="d6603c99-5c95-4d2b-ba76-fe87db2f29c6" providerId="ADAL" clId="{02BC2283-36B1-4CA2-BD56-3CC2CA63A163}" dt="2021-01-29T15:38:57.245" v="2195" actId="478"/>
          <ac:picMkLst>
            <pc:docMk/>
            <pc:sldMk cId="1598146356" sldId="283"/>
            <ac:picMk id="3074" creationId="{79EF9A89-84BB-4F06-99C2-955DB0B6EB5D}"/>
          </ac:picMkLst>
        </pc:picChg>
        <pc:picChg chg="add mod">
          <ac:chgData name="Ian Nabney" userId="d6603c99-5c95-4d2b-ba76-fe87db2f29c6" providerId="ADAL" clId="{02BC2283-36B1-4CA2-BD56-3CC2CA63A163}" dt="2021-01-29T15:39:02.620" v="2197" actId="14100"/>
          <ac:picMkLst>
            <pc:docMk/>
            <pc:sldMk cId="1598146356" sldId="283"/>
            <ac:picMk id="3076" creationId="{0765AB44-D2ED-4CF7-BAA4-B9AC2552D5F5}"/>
          </ac:picMkLst>
        </pc:picChg>
      </pc:sldChg>
      <pc:sldChg chg="del">
        <pc:chgData name="Ian Nabney" userId="d6603c99-5c95-4d2b-ba76-fe87db2f29c6" providerId="ADAL" clId="{02BC2283-36B1-4CA2-BD56-3CC2CA63A163}" dt="2021-01-28T01:51:05.315" v="135" actId="47"/>
        <pc:sldMkLst>
          <pc:docMk/>
          <pc:sldMk cId="2621091114" sldId="297"/>
        </pc:sldMkLst>
      </pc:sldChg>
      <pc:sldChg chg="del">
        <pc:chgData name="Ian Nabney" userId="d6603c99-5c95-4d2b-ba76-fe87db2f29c6" providerId="ADAL" clId="{02BC2283-36B1-4CA2-BD56-3CC2CA63A163}" dt="2021-01-28T01:51:05.315" v="135" actId="47"/>
        <pc:sldMkLst>
          <pc:docMk/>
          <pc:sldMk cId="3043018420" sldId="298"/>
        </pc:sldMkLst>
      </pc:sldChg>
      <pc:sldChg chg="del">
        <pc:chgData name="Ian Nabney" userId="d6603c99-5c95-4d2b-ba76-fe87db2f29c6" providerId="ADAL" clId="{02BC2283-36B1-4CA2-BD56-3CC2CA63A163}" dt="2021-01-28T01:51:05.315" v="135" actId="47"/>
        <pc:sldMkLst>
          <pc:docMk/>
          <pc:sldMk cId="454233025" sldId="299"/>
        </pc:sldMkLst>
      </pc:sldChg>
      <pc:sldChg chg="del">
        <pc:chgData name="Ian Nabney" userId="d6603c99-5c95-4d2b-ba76-fe87db2f29c6" providerId="ADAL" clId="{02BC2283-36B1-4CA2-BD56-3CC2CA63A163}" dt="2021-01-28T01:51:05.315" v="135" actId="47"/>
        <pc:sldMkLst>
          <pc:docMk/>
          <pc:sldMk cId="855958701" sldId="300"/>
        </pc:sldMkLst>
      </pc:sldChg>
      <pc:sldChg chg="del">
        <pc:chgData name="Ian Nabney" userId="d6603c99-5c95-4d2b-ba76-fe87db2f29c6" providerId="ADAL" clId="{02BC2283-36B1-4CA2-BD56-3CC2CA63A163}" dt="2021-01-28T01:51:05.315" v="135" actId="47"/>
        <pc:sldMkLst>
          <pc:docMk/>
          <pc:sldMk cId="3631153138" sldId="301"/>
        </pc:sldMkLst>
      </pc:sldChg>
      <pc:sldChg chg="del">
        <pc:chgData name="Ian Nabney" userId="d6603c99-5c95-4d2b-ba76-fe87db2f29c6" providerId="ADAL" clId="{02BC2283-36B1-4CA2-BD56-3CC2CA63A163}" dt="2021-01-28T01:51:05.315" v="135" actId="47"/>
        <pc:sldMkLst>
          <pc:docMk/>
          <pc:sldMk cId="292790285" sldId="302"/>
        </pc:sldMkLst>
      </pc:sldChg>
      <pc:sldChg chg="del">
        <pc:chgData name="Ian Nabney" userId="d6603c99-5c95-4d2b-ba76-fe87db2f29c6" providerId="ADAL" clId="{02BC2283-36B1-4CA2-BD56-3CC2CA63A163}" dt="2021-01-28T01:51:05.315" v="135" actId="47"/>
        <pc:sldMkLst>
          <pc:docMk/>
          <pc:sldMk cId="3997845246" sldId="303"/>
        </pc:sldMkLst>
      </pc:sldChg>
      <pc:sldChg chg="del">
        <pc:chgData name="Ian Nabney" userId="d6603c99-5c95-4d2b-ba76-fe87db2f29c6" providerId="ADAL" clId="{02BC2283-36B1-4CA2-BD56-3CC2CA63A163}" dt="2021-01-28T01:51:05.315" v="135" actId="47"/>
        <pc:sldMkLst>
          <pc:docMk/>
          <pc:sldMk cId="1443636144" sldId="304"/>
        </pc:sldMkLst>
      </pc:sldChg>
      <pc:sldChg chg="del">
        <pc:chgData name="Ian Nabney" userId="d6603c99-5c95-4d2b-ba76-fe87db2f29c6" providerId="ADAL" clId="{02BC2283-36B1-4CA2-BD56-3CC2CA63A163}" dt="2021-01-28T01:51:05.315" v="135" actId="47"/>
        <pc:sldMkLst>
          <pc:docMk/>
          <pc:sldMk cId="2477114665" sldId="305"/>
        </pc:sldMkLst>
      </pc:sldChg>
      <pc:sldChg chg="del">
        <pc:chgData name="Ian Nabney" userId="d6603c99-5c95-4d2b-ba76-fe87db2f29c6" providerId="ADAL" clId="{02BC2283-36B1-4CA2-BD56-3CC2CA63A163}" dt="2021-01-28T01:51:05.315" v="135" actId="47"/>
        <pc:sldMkLst>
          <pc:docMk/>
          <pc:sldMk cId="3117338730" sldId="306"/>
        </pc:sldMkLst>
      </pc:sldChg>
      <pc:sldChg chg="del">
        <pc:chgData name="Ian Nabney" userId="d6603c99-5c95-4d2b-ba76-fe87db2f29c6" providerId="ADAL" clId="{02BC2283-36B1-4CA2-BD56-3CC2CA63A163}" dt="2021-01-28T01:51:05.315" v="135" actId="47"/>
        <pc:sldMkLst>
          <pc:docMk/>
          <pc:sldMk cId="342211049" sldId="307"/>
        </pc:sldMkLst>
      </pc:sldChg>
      <pc:sldChg chg="del">
        <pc:chgData name="Ian Nabney" userId="d6603c99-5c95-4d2b-ba76-fe87db2f29c6" providerId="ADAL" clId="{02BC2283-36B1-4CA2-BD56-3CC2CA63A163}" dt="2021-01-28T01:51:05.315" v="135" actId="47"/>
        <pc:sldMkLst>
          <pc:docMk/>
          <pc:sldMk cId="218644330" sldId="308"/>
        </pc:sldMkLst>
      </pc:sldChg>
      <pc:sldChg chg="del">
        <pc:chgData name="Ian Nabney" userId="d6603c99-5c95-4d2b-ba76-fe87db2f29c6" providerId="ADAL" clId="{02BC2283-36B1-4CA2-BD56-3CC2CA63A163}" dt="2021-01-28T01:51:05.315" v="135" actId="47"/>
        <pc:sldMkLst>
          <pc:docMk/>
          <pc:sldMk cId="3685606621" sldId="309"/>
        </pc:sldMkLst>
      </pc:sldChg>
      <pc:sldChg chg="del">
        <pc:chgData name="Ian Nabney" userId="d6603c99-5c95-4d2b-ba76-fe87db2f29c6" providerId="ADAL" clId="{02BC2283-36B1-4CA2-BD56-3CC2CA63A163}" dt="2021-01-28T01:51:05.315" v="135" actId="47"/>
        <pc:sldMkLst>
          <pc:docMk/>
          <pc:sldMk cId="3880590519" sldId="310"/>
        </pc:sldMkLst>
      </pc:sldChg>
    </pc:docChg>
  </pc:docChgLst>
  <pc:docChgLst>
    <pc:chgData name="Ian" userId="d6603c99-5c95-4d2b-ba76-fe87db2f29c6" providerId="ADAL" clId="{E564F774-9D07-4AB1-9F3A-59C37BCD45D6}"/>
    <pc:docChg chg="modSld">
      <pc:chgData name="Ian" userId="d6603c99-5c95-4d2b-ba76-fe87db2f29c6" providerId="ADAL" clId="{E564F774-9D07-4AB1-9F3A-59C37BCD45D6}" dt="2021-02-14T20:44:49.980" v="23"/>
      <pc:docMkLst>
        <pc:docMk/>
      </pc:docMkLst>
      <pc:sldChg chg="modTransition">
        <pc:chgData name="Ian" userId="d6603c99-5c95-4d2b-ba76-fe87db2f29c6" providerId="ADAL" clId="{E564F774-9D07-4AB1-9F3A-59C37BCD45D6}" dt="2021-02-14T20:44:49.980" v="23"/>
        <pc:sldMkLst>
          <pc:docMk/>
          <pc:sldMk cId="2462739281" sldId="277"/>
        </pc:sldMkLst>
      </pc:sldChg>
      <pc:sldChg chg="modTransition">
        <pc:chgData name="Ian" userId="d6603c99-5c95-4d2b-ba76-fe87db2f29c6" providerId="ADAL" clId="{E564F774-9D07-4AB1-9F3A-59C37BCD45D6}" dt="2021-02-14T20:44:49.980" v="23"/>
        <pc:sldMkLst>
          <pc:docMk/>
          <pc:sldMk cId="3332262627" sldId="278"/>
        </pc:sldMkLst>
      </pc:sldChg>
      <pc:sldChg chg="modSp mod modTransition">
        <pc:chgData name="Ian" userId="d6603c99-5c95-4d2b-ba76-fe87db2f29c6" providerId="ADAL" clId="{E564F774-9D07-4AB1-9F3A-59C37BCD45D6}" dt="2021-02-14T20:44:49.980" v="23"/>
        <pc:sldMkLst>
          <pc:docMk/>
          <pc:sldMk cId="3211899754" sldId="279"/>
        </pc:sldMkLst>
        <pc:spChg chg="mod">
          <ac:chgData name="Ian" userId="d6603c99-5c95-4d2b-ba76-fe87db2f29c6" providerId="ADAL" clId="{E564F774-9D07-4AB1-9F3A-59C37BCD45D6}" dt="2021-02-14T19:05:43.747" v="15" actId="20577"/>
          <ac:spMkLst>
            <pc:docMk/>
            <pc:sldMk cId="3211899754" sldId="279"/>
            <ac:spMk id="6" creationId="{1FDC695D-6311-4D86-95A5-1D2B341D4D05}"/>
          </ac:spMkLst>
        </pc:spChg>
      </pc:sldChg>
      <pc:sldChg chg="modTransition">
        <pc:chgData name="Ian" userId="d6603c99-5c95-4d2b-ba76-fe87db2f29c6" providerId="ADAL" clId="{E564F774-9D07-4AB1-9F3A-59C37BCD45D6}" dt="2021-02-14T20:44:49.980" v="23"/>
        <pc:sldMkLst>
          <pc:docMk/>
          <pc:sldMk cId="122012374" sldId="280"/>
        </pc:sldMkLst>
      </pc:sldChg>
      <pc:sldChg chg="modTransition">
        <pc:chgData name="Ian" userId="d6603c99-5c95-4d2b-ba76-fe87db2f29c6" providerId="ADAL" clId="{E564F774-9D07-4AB1-9F3A-59C37BCD45D6}" dt="2021-02-14T20:44:49.980" v="23"/>
        <pc:sldMkLst>
          <pc:docMk/>
          <pc:sldMk cId="79106315" sldId="281"/>
        </pc:sldMkLst>
      </pc:sldChg>
      <pc:sldChg chg="modTransition">
        <pc:chgData name="Ian" userId="d6603c99-5c95-4d2b-ba76-fe87db2f29c6" providerId="ADAL" clId="{E564F774-9D07-4AB1-9F3A-59C37BCD45D6}" dt="2021-02-14T20:44:49.980" v="23"/>
        <pc:sldMkLst>
          <pc:docMk/>
          <pc:sldMk cId="278062578" sldId="282"/>
        </pc:sldMkLst>
      </pc:sldChg>
      <pc:sldChg chg="modTransition">
        <pc:chgData name="Ian" userId="d6603c99-5c95-4d2b-ba76-fe87db2f29c6" providerId="ADAL" clId="{E564F774-9D07-4AB1-9F3A-59C37BCD45D6}" dt="2021-02-14T20:44:49.980" v="23"/>
        <pc:sldMkLst>
          <pc:docMk/>
          <pc:sldMk cId="1644431879" sldId="283"/>
        </pc:sldMkLst>
      </pc:sldChg>
      <pc:sldChg chg="modTransition">
        <pc:chgData name="Ian" userId="d6603c99-5c95-4d2b-ba76-fe87db2f29c6" providerId="ADAL" clId="{E564F774-9D07-4AB1-9F3A-59C37BCD45D6}" dt="2021-02-14T20:44:49.980" v="23"/>
        <pc:sldMkLst>
          <pc:docMk/>
          <pc:sldMk cId="3210668178" sldId="284"/>
        </pc:sldMkLst>
      </pc:sldChg>
      <pc:sldChg chg="modSp mod modTransition">
        <pc:chgData name="Ian" userId="d6603c99-5c95-4d2b-ba76-fe87db2f29c6" providerId="ADAL" clId="{E564F774-9D07-4AB1-9F3A-59C37BCD45D6}" dt="2021-02-14T20:44:49.980" v="23"/>
        <pc:sldMkLst>
          <pc:docMk/>
          <pc:sldMk cId="3544071691" sldId="285"/>
        </pc:sldMkLst>
        <pc:spChg chg="mod">
          <ac:chgData name="Ian" userId="d6603c99-5c95-4d2b-ba76-fe87db2f29c6" providerId="ADAL" clId="{E564F774-9D07-4AB1-9F3A-59C37BCD45D6}" dt="2021-02-14T20:42:53.904" v="21" actId="20577"/>
          <ac:spMkLst>
            <pc:docMk/>
            <pc:sldMk cId="3544071691" sldId="285"/>
            <ac:spMk id="7" creationId="{BB90B1DF-6C60-47F7-B57D-987BAF79627F}"/>
          </ac:spMkLst>
        </pc:spChg>
      </pc:sldChg>
      <pc:sldChg chg="modSp mod modTransition">
        <pc:chgData name="Ian" userId="d6603c99-5c95-4d2b-ba76-fe87db2f29c6" providerId="ADAL" clId="{E564F774-9D07-4AB1-9F3A-59C37BCD45D6}" dt="2021-02-14T20:44:49.980" v="23"/>
        <pc:sldMkLst>
          <pc:docMk/>
          <pc:sldMk cId="3188237960" sldId="286"/>
        </pc:sldMkLst>
        <pc:spChg chg="mod">
          <ac:chgData name="Ian" userId="d6603c99-5c95-4d2b-ba76-fe87db2f29c6" providerId="ADAL" clId="{E564F774-9D07-4AB1-9F3A-59C37BCD45D6}" dt="2021-02-14T20:43:01.998" v="22" actId="20577"/>
          <ac:spMkLst>
            <pc:docMk/>
            <pc:sldMk cId="3188237960" sldId="286"/>
            <ac:spMk id="8" creationId="{189409D8-C09D-4ABE-834E-85B13C4DA7F1}"/>
          </ac:spMkLst>
        </pc:spChg>
      </pc:sldChg>
      <pc:sldChg chg="modTransition">
        <pc:chgData name="Ian" userId="d6603c99-5c95-4d2b-ba76-fe87db2f29c6" providerId="ADAL" clId="{E564F774-9D07-4AB1-9F3A-59C37BCD45D6}" dt="2021-02-14T20:44:49.980" v="23"/>
        <pc:sldMkLst>
          <pc:docMk/>
          <pc:sldMk cId="3199743245" sldId="287"/>
        </pc:sldMkLst>
      </pc:sldChg>
      <pc:sldChg chg="modTransition">
        <pc:chgData name="Ian" userId="d6603c99-5c95-4d2b-ba76-fe87db2f29c6" providerId="ADAL" clId="{E564F774-9D07-4AB1-9F3A-59C37BCD45D6}" dt="2021-02-14T20:44:49.980" v="23"/>
        <pc:sldMkLst>
          <pc:docMk/>
          <pc:sldMk cId="2044720911" sldId="288"/>
        </pc:sldMkLst>
      </pc:sldChg>
      <pc:sldChg chg="modTransition">
        <pc:chgData name="Ian" userId="d6603c99-5c95-4d2b-ba76-fe87db2f29c6" providerId="ADAL" clId="{E564F774-9D07-4AB1-9F3A-59C37BCD45D6}" dt="2021-02-14T20:44:49.980" v="23"/>
        <pc:sldMkLst>
          <pc:docMk/>
          <pc:sldMk cId="3444011573" sldId="289"/>
        </pc:sldMkLst>
      </pc:sldChg>
      <pc:sldChg chg="modTransition">
        <pc:chgData name="Ian" userId="d6603c99-5c95-4d2b-ba76-fe87db2f29c6" providerId="ADAL" clId="{E564F774-9D07-4AB1-9F3A-59C37BCD45D6}" dt="2021-02-14T20:44:49.980" v="23"/>
        <pc:sldMkLst>
          <pc:docMk/>
          <pc:sldMk cId="3419608692" sldId="290"/>
        </pc:sldMkLst>
      </pc:sldChg>
      <pc:sldChg chg="modTransition">
        <pc:chgData name="Ian" userId="d6603c99-5c95-4d2b-ba76-fe87db2f29c6" providerId="ADAL" clId="{E564F774-9D07-4AB1-9F3A-59C37BCD45D6}" dt="2021-02-14T20:44:49.980" v="23"/>
        <pc:sldMkLst>
          <pc:docMk/>
          <pc:sldMk cId="1943501553" sldId="291"/>
        </pc:sldMkLst>
      </pc:sldChg>
      <pc:sldChg chg="modTransition">
        <pc:chgData name="Ian" userId="d6603c99-5c95-4d2b-ba76-fe87db2f29c6" providerId="ADAL" clId="{E564F774-9D07-4AB1-9F3A-59C37BCD45D6}" dt="2021-02-14T20:44:49.980" v="23"/>
        <pc:sldMkLst>
          <pc:docMk/>
          <pc:sldMk cId="856508964" sldId="292"/>
        </pc:sldMkLst>
      </pc:sldChg>
      <pc:sldChg chg="modTransition">
        <pc:chgData name="Ian" userId="d6603c99-5c95-4d2b-ba76-fe87db2f29c6" providerId="ADAL" clId="{E564F774-9D07-4AB1-9F3A-59C37BCD45D6}" dt="2021-02-14T20:44:49.980" v="23"/>
        <pc:sldMkLst>
          <pc:docMk/>
          <pc:sldMk cId="1224393491" sldId="293"/>
        </pc:sldMkLst>
      </pc:sldChg>
      <pc:sldChg chg="modTransition">
        <pc:chgData name="Ian" userId="d6603c99-5c95-4d2b-ba76-fe87db2f29c6" providerId="ADAL" clId="{E564F774-9D07-4AB1-9F3A-59C37BCD45D6}" dt="2021-02-14T20:44:49.980" v="23"/>
        <pc:sldMkLst>
          <pc:docMk/>
          <pc:sldMk cId="630493866" sldId="294"/>
        </pc:sldMkLst>
      </pc:sldChg>
      <pc:sldChg chg="modTransition">
        <pc:chgData name="Ian" userId="d6603c99-5c95-4d2b-ba76-fe87db2f29c6" providerId="ADAL" clId="{E564F774-9D07-4AB1-9F3A-59C37BCD45D6}" dt="2021-02-14T20:44:49.980" v="23"/>
        <pc:sldMkLst>
          <pc:docMk/>
          <pc:sldMk cId="304705990" sldId="295"/>
        </pc:sldMkLst>
      </pc:sldChg>
      <pc:sldChg chg="modTransition">
        <pc:chgData name="Ian" userId="d6603c99-5c95-4d2b-ba76-fe87db2f29c6" providerId="ADAL" clId="{E564F774-9D07-4AB1-9F3A-59C37BCD45D6}" dt="2021-02-14T20:44:49.980" v="23"/>
        <pc:sldMkLst>
          <pc:docMk/>
          <pc:sldMk cId="3008795943" sldId="296"/>
        </pc:sldMkLst>
      </pc:sldChg>
      <pc:sldChg chg="modTransition">
        <pc:chgData name="Ian" userId="d6603c99-5c95-4d2b-ba76-fe87db2f29c6" providerId="ADAL" clId="{E564F774-9D07-4AB1-9F3A-59C37BCD45D6}" dt="2021-02-14T20:44:49.980" v="23"/>
        <pc:sldMkLst>
          <pc:docMk/>
          <pc:sldMk cId="2959336765" sldId="297"/>
        </pc:sldMkLst>
      </pc:sldChg>
      <pc:sldChg chg="modTransition">
        <pc:chgData name="Ian" userId="d6603c99-5c95-4d2b-ba76-fe87db2f29c6" providerId="ADAL" clId="{E564F774-9D07-4AB1-9F3A-59C37BCD45D6}" dt="2021-02-14T20:44:49.980" v="23"/>
        <pc:sldMkLst>
          <pc:docMk/>
          <pc:sldMk cId="1277952250" sldId="298"/>
        </pc:sldMkLst>
      </pc:sldChg>
      <pc:sldChg chg="modTransition">
        <pc:chgData name="Ian" userId="d6603c99-5c95-4d2b-ba76-fe87db2f29c6" providerId="ADAL" clId="{E564F774-9D07-4AB1-9F3A-59C37BCD45D6}" dt="2021-02-14T20:44:49.980" v="23"/>
        <pc:sldMkLst>
          <pc:docMk/>
          <pc:sldMk cId="594767501" sldId="299"/>
        </pc:sldMkLst>
      </pc:sldChg>
    </pc:docChg>
  </pc:docChgLst>
  <pc:docChgLst>
    <pc:chgData name="Ian Nabney" userId="d6603c99-5c95-4d2b-ba76-fe87db2f29c6" providerId="ADAL" clId="{1F0473C7-4658-4108-A080-B1BD93DF9B70}"/>
    <pc:docChg chg="undo custSel addSld delSld modSld">
      <pc:chgData name="Ian Nabney" userId="d6603c99-5c95-4d2b-ba76-fe87db2f29c6" providerId="ADAL" clId="{1F0473C7-4658-4108-A080-B1BD93DF9B70}" dt="2021-02-28T23:30:48.673" v="2475"/>
      <pc:docMkLst>
        <pc:docMk/>
      </pc:docMkLst>
      <pc:sldChg chg="modSp mod">
        <pc:chgData name="Ian Nabney" userId="d6603c99-5c95-4d2b-ba76-fe87db2f29c6" providerId="ADAL" clId="{1F0473C7-4658-4108-A080-B1BD93DF9B70}" dt="2021-02-26T00:59:21.146" v="16" actId="20577"/>
        <pc:sldMkLst>
          <pc:docMk/>
          <pc:sldMk cId="0" sldId="256"/>
        </pc:sldMkLst>
        <pc:spChg chg="mod">
          <ac:chgData name="Ian Nabney" userId="d6603c99-5c95-4d2b-ba76-fe87db2f29c6" providerId="ADAL" clId="{1F0473C7-4658-4108-A080-B1BD93DF9B70}" dt="2021-02-26T00:59:21.146" v="16" actId="20577"/>
          <ac:spMkLst>
            <pc:docMk/>
            <pc:sldMk cId="0" sldId="256"/>
            <ac:spMk id="30722" creationId="{1EFC9091-8354-444B-BB79-2B3E0582CEE3}"/>
          </ac:spMkLst>
        </pc:spChg>
      </pc:sldChg>
      <pc:sldChg chg="modSp mod">
        <pc:chgData name="Ian Nabney" userId="d6603c99-5c95-4d2b-ba76-fe87db2f29c6" providerId="ADAL" clId="{1F0473C7-4658-4108-A080-B1BD93DF9B70}" dt="2021-02-26T01:00:36.549" v="177" actId="20577"/>
        <pc:sldMkLst>
          <pc:docMk/>
          <pc:sldMk cId="0" sldId="276"/>
        </pc:sldMkLst>
        <pc:spChg chg="mod">
          <ac:chgData name="Ian Nabney" userId="d6603c99-5c95-4d2b-ba76-fe87db2f29c6" providerId="ADAL" clId="{1F0473C7-4658-4108-A080-B1BD93DF9B70}" dt="2021-02-26T01:00:36.549" v="177" actId="20577"/>
          <ac:spMkLst>
            <pc:docMk/>
            <pc:sldMk cId="0" sldId="276"/>
            <ac:spMk id="32771" creationId="{8674BF37-E827-4547-8249-5CE423AC6A24}"/>
          </ac:spMkLst>
        </pc:spChg>
      </pc:sldChg>
      <pc:sldChg chg="addSp modSp new mod modTransition">
        <pc:chgData name="Ian Nabney" userId="d6603c99-5c95-4d2b-ba76-fe87db2f29c6" providerId="ADAL" clId="{1F0473C7-4658-4108-A080-B1BD93DF9B70}" dt="2021-02-28T23:30:48.673" v="2475"/>
        <pc:sldMkLst>
          <pc:docMk/>
          <pc:sldMk cId="2289516089" sldId="277"/>
        </pc:sldMkLst>
        <pc:spChg chg="mod">
          <ac:chgData name="Ian Nabney" userId="d6603c99-5c95-4d2b-ba76-fe87db2f29c6" providerId="ADAL" clId="{1F0473C7-4658-4108-A080-B1BD93DF9B70}" dt="2021-02-26T01:01:56.426" v="190" actId="20577"/>
          <ac:spMkLst>
            <pc:docMk/>
            <pc:sldMk cId="2289516089" sldId="277"/>
            <ac:spMk id="2" creationId="{1C706211-36F0-4085-9E6C-FFC1CC4444DE}"/>
          </ac:spMkLst>
        </pc:spChg>
        <pc:picChg chg="add mod">
          <ac:chgData name="Ian Nabney" userId="d6603c99-5c95-4d2b-ba76-fe87db2f29c6" providerId="ADAL" clId="{1F0473C7-4658-4108-A080-B1BD93DF9B70}" dt="2021-02-26T01:03:59.956" v="192" actId="1076"/>
          <ac:picMkLst>
            <pc:docMk/>
            <pc:sldMk cId="2289516089" sldId="277"/>
            <ac:picMk id="7" creationId="{26ECFC83-04C6-4293-8D7C-1A1CC092D152}"/>
          </ac:picMkLst>
        </pc:picChg>
        <pc:picChg chg="add mod">
          <ac:chgData name="Ian Nabney" userId="d6603c99-5c95-4d2b-ba76-fe87db2f29c6" providerId="ADAL" clId="{1F0473C7-4658-4108-A080-B1BD93DF9B70}" dt="2021-02-26T01:04:27.503" v="195" actId="1076"/>
          <ac:picMkLst>
            <pc:docMk/>
            <pc:sldMk cId="2289516089" sldId="277"/>
            <ac:picMk id="9" creationId="{E890E890-48F4-4C2A-ADCD-79D771768B07}"/>
          </ac:picMkLst>
        </pc:picChg>
        <pc:picChg chg="add mod">
          <ac:chgData name="Ian Nabney" userId="d6603c99-5c95-4d2b-ba76-fe87db2f29c6" providerId="ADAL" clId="{1F0473C7-4658-4108-A080-B1BD93DF9B70}" dt="2021-02-26T01:05:02.326" v="200" actId="1076"/>
          <ac:picMkLst>
            <pc:docMk/>
            <pc:sldMk cId="2289516089" sldId="277"/>
            <ac:picMk id="11" creationId="{1834F14F-B3CC-4B71-A66A-FD2814E0DCCB}"/>
          </ac:picMkLst>
        </pc:picChg>
      </pc:sldChg>
      <pc:sldChg chg="del">
        <pc:chgData name="Ian Nabney" userId="d6603c99-5c95-4d2b-ba76-fe87db2f29c6" providerId="ADAL" clId="{1F0473C7-4658-4108-A080-B1BD93DF9B70}" dt="2021-02-26T01:00:49.173" v="178" actId="47"/>
        <pc:sldMkLst>
          <pc:docMk/>
          <pc:sldMk cId="4194461092" sldId="277"/>
        </pc:sldMkLst>
      </pc:sldChg>
      <pc:sldChg chg="addSp modSp new mod modTransition">
        <pc:chgData name="Ian Nabney" userId="d6603c99-5c95-4d2b-ba76-fe87db2f29c6" providerId="ADAL" clId="{1F0473C7-4658-4108-A080-B1BD93DF9B70}" dt="2021-02-28T23:30:48.673" v="2475"/>
        <pc:sldMkLst>
          <pc:docMk/>
          <pc:sldMk cId="2825842508" sldId="278"/>
        </pc:sldMkLst>
        <pc:spChg chg="mod">
          <ac:chgData name="Ian Nabney" userId="d6603c99-5c95-4d2b-ba76-fe87db2f29c6" providerId="ADAL" clId="{1F0473C7-4658-4108-A080-B1BD93DF9B70}" dt="2021-02-26T01:08:28.562" v="221" actId="20577"/>
          <ac:spMkLst>
            <pc:docMk/>
            <pc:sldMk cId="2825842508" sldId="278"/>
            <ac:spMk id="2" creationId="{C43F2810-28FE-4C2E-BA50-10AE361D1B53}"/>
          </ac:spMkLst>
        </pc:spChg>
        <pc:spChg chg="add mod">
          <ac:chgData name="Ian Nabney" userId="d6603c99-5c95-4d2b-ba76-fe87db2f29c6" providerId="ADAL" clId="{1F0473C7-4658-4108-A080-B1BD93DF9B70}" dt="2021-02-27T15:22:29.620" v="865" actId="20577"/>
          <ac:spMkLst>
            <pc:docMk/>
            <pc:sldMk cId="2825842508" sldId="278"/>
            <ac:spMk id="6" creationId="{1A85EC43-0AF8-44DC-AFF9-5054E6A064AC}"/>
          </ac:spMkLst>
        </pc:spChg>
      </pc:sldChg>
      <pc:sldChg chg="del">
        <pc:chgData name="Ian Nabney" userId="d6603c99-5c95-4d2b-ba76-fe87db2f29c6" providerId="ADAL" clId="{1F0473C7-4658-4108-A080-B1BD93DF9B70}" dt="2021-02-26T01:00:49.173" v="178" actId="47"/>
        <pc:sldMkLst>
          <pc:docMk/>
          <pc:sldMk cId="3007648936" sldId="278"/>
        </pc:sldMkLst>
      </pc:sldChg>
      <pc:sldChg chg="addSp modSp new mod modTransition">
        <pc:chgData name="Ian Nabney" userId="d6603c99-5c95-4d2b-ba76-fe87db2f29c6" providerId="ADAL" clId="{1F0473C7-4658-4108-A080-B1BD93DF9B70}" dt="2021-02-28T23:30:48.673" v="2475"/>
        <pc:sldMkLst>
          <pc:docMk/>
          <pc:sldMk cId="1348415683" sldId="279"/>
        </pc:sldMkLst>
        <pc:spChg chg="mod">
          <ac:chgData name="Ian Nabney" userId="d6603c99-5c95-4d2b-ba76-fe87db2f29c6" providerId="ADAL" clId="{1F0473C7-4658-4108-A080-B1BD93DF9B70}" dt="2021-02-26T01:08:40.515" v="245" actId="20577"/>
          <ac:spMkLst>
            <pc:docMk/>
            <pc:sldMk cId="1348415683" sldId="279"/>
            <ac:spMk id="2" creationId="{2980A143-47B8-49C4-A25D-71EC1095AA16}"/>
          </ac:spMkLst>
        </pc:spChg>
        <pc:spChg chg="add mod">
          <ac:chgData name="Ian Nabney" userId="d6603c99-5c95-4d2b-ba76-fe87db2f29c6" providerId="ADAL" clId="{1F0473C7-4658-4108-A080-B1BD93DF9B70}" dt="2021-02-27T15:31:26.967" v="871" actId="20577"/>
          <ac:spMkLst>
            <pc:docMk/>
            <pc:sldMk cId="1348415683" sldId="279"/>
            <ac:spMk id="6" creationId="{93472FB5-F3C7-4B13-A1A3-3632C82F11EA}"/>
          </ac:spMkLst>
        </pc:spChg>
        <pc:spChg chg="add mod">
          <ac:chgData name="Ian Nabney" userId="d6603c99-5c95-4d2b-ba76-fe87db2f29c6" providerId="ADAL" clId="{1F0473C7-4658-4108-A080-B1BD93DF9B70}" dt="2021-02-27T15:33:45.227" v="936" actId="20577"/>
          <ac:spMkLst>
            <pc:docMk/>
            <pc:sldMk cId="1348415683" sldId="279"/>
            <ac:spMk id="8" creationId="{1A49129B-2DA8-431B-B4B2-42F2D48506BE}"/>
          </ac:spMkLst>
        </pc:spChg>
        <pc:picChg chg="add mod">
          <ac:chgData name="Ian Nabney" userId="d6603c99-5c95-4d2b-ba76-fe87db2f29c6" providerId="ADAL" clId="{1F0473C7-4658-4108-A080-B1BD93DF9B70}" dt="2021-02-27T15:31:39.722" v="873" actId="14100"/>
          <ac:picMkLst>
            <pc:docMk/>
            <pc:sldMk cId="1348415683" sldId="279"/>
            <ac:picMk id="7" creationId="{D0942F23-CB08-4438-9200-B7014BAFD5B5}"/>
          </ac:picMkLst>
        </pc:picChg>
      </pc:sldChg>
      <pc:sldChg chg="del">
        <pc:chgData name="Ian Nabney" userId="d6603c99-5c95-4d2b-ba76-fe87db2f29c6" providerId="ADAL" clId="{1F0473C7-4658-4108-A080-B1BD93DF9B70}" dt="2021-02-26T01:00:49.173" v="178" actId="47"/>
        <pc:sldMkLst>
          <pc:docMk/>
          <pc:sldMk cId="1840138605" sldId="279"/>
        </pc:sldMkLst>
      </pc:sldChg>
      <pc:sldChg chg="del">
        <pc:chgData name="Ian Nabney" userId="d6603c99-5c95-4d2b-ba76-fe87db2f29c6" providerId="ADAL" clId="{1F0473C7-4658-4108-A080-B1BD93DF9B70}" dt="2021-02-26T01:00:49.173" v="178" actId="47"/>
        <pc:sldMkLst>
          <pc:docMk/>
          <pc:sldMk cId="3068852095" sldId="280"/>
        </pc:sldMkLst>
      </pc:sldChg>
      <pc:sldChg chg="addSp modSp new del mod">
        <pc:chgData name="Ian Nabney" userId="d6603c99-5c95-4d2b-ba76-fe87db2f29c6" providerId="ADAL" clId="{1F0473C7-4658-4108-A080-B1BD93DF9B70}" dt="2021-02-27T15:36:30.423" v="937" actId="2696"/>
        <pc:sldMkLst>
          <pc:docMk/>
          <pc:sldMk cId="3591636665" sldId="280"/>
        </pc:sldMkLst>
        <pc:spChg chg="mod">
          <ac:chgData name="Ian Nabney" userId="d6603c99-5c95-4d2b-ba76-fe87db2f29c6" providerId="ADAL" clId="{1F0473C7-4658-4108-A080-B1BD93DF9B70}" dt="2021-02-26T01:09:11.589" v="264" actId="20577"/>
          <ac:spMkLst>
            <pc:docMk/>
            <pc:sldMk cId="3591636665" sldId="280"/>
            <ac:spMk id="2" creationId="{7C58EB1B-9158-421E-9832-53BCA4F64625}"/>
          </ac:spMkLst>
        </pc:spChg>
        <pc:picChg chg="add mod">
          <ac:chgData name="Ian Nabney" userId="d6603c99-5c95-4d2b-ba76-fe87db2f29c6" providerId="ADAL" clId="{1F0473C7-4658-4108-A080-B1BD93DF9B70}" dt="2021-02-26T01:11:27.937" v="267" actId="1076"/>
          <ac:picMkLst>
            <pc:docMk/>
            <pc:sldMk cId="3591636665" sldId="280"/>
            <ac:picMk id="6" creationId="{50781FFC-5166-4433-A711-490362A9DEE3}"/>
          </ac:picMkLst>
        </pc:picChg>
      </pc:sldChg>
      <pc:sldChg chg="addSp modSp new mod modTransition">
        <pc:chgData name="Ian Nabney" userId="d6603c99-5c95-4d2b-ba76-fe87db2f29c6" providerId="ADAL" clId="{1F0473C7-4658-4108-A080-B1BD93DF9B70}" dt="2021-02-28T23:30:48.673" v="2475"/>
        <pc:sldMkLst>
          <pc:docMk/>
          <pc:sldMk cId="402978413" sldId="281"/>
        </pc:sldMkLst>
        <pc:spChg chg="mod">
          <ac:chgData name="Ian Nabney" userId="d6603c99-5c95-4d2b-ba76-fe87db2f29c6" providerId="ADAL" clId="{1F0473C7-4658-4108-A080-B1BD93DF9B70}" dt="2021-02-26T01:12:06.611" v="287" actId="20577"/>
          <ac:spMkLst>
            <pc:docMk/>
            <pc:sldMk cId="402978413" sldId="281"/>
            <ac:spMk id="2" creationId="{3703639B-7DA7-4946-9367-93E2DEC675C6}"/>
          </ac:spMkLst>
        </pc:spChg>
        <pc:spChg chg="add mod">
          <ac:chgData name="Ian Nabney" userId="d6603c99-5c95-4d2b-ba76-fe87db2f29c6" providerId="ADAL" clId="{1F0473C7-4658-4108-A080-B1BD93DF9B70}" dt="2021-02-27T16:49:42.567" v="943" actId="20577"/>
          <ac:spMkLst>
            <pc:docMk/>
            <pc:sldMk cId="402978413" sldId="281"/>
            <ac:spMk id="7" creationId="{3D69230A-4EC2-4219-8BB6-D61A1547CC43}"/>
          </ac:spMkLst>
        </pc:spChg>
        <pc:picChg chg="add mod">
          <ac:chgData name="Ian Nabney" userId="d6603c99-5c95-4d2b-ba76-fe87db2f29c6" providerId="ADAL" clId="{1F0473C7-4658-4108-A080-B1BD93DF9B70}" dt="2021-02-27T16:49:53.440" v="944" actId="1076"/>
          <ac:picMkLst>
            <pc:docMk/>
            <pc:sldMk cId="402978413" sldId="281"/>
            <ac:picMk id="6" creationId="{352F48F3-F64F-4D8D-8E4B-1C6C9E05BAB0}"/>
          </ac:picMkLst>
        </pc:picChg>
      </pc:sldChg>
      <pc:sldChg chg="del">
        <pc:chgData name="Ian Nabney" userId="d6603c99-5c95-4d2b-ba76-fe87db2f29c6" providerId="ADAL" clId="{1F0473C7-4658-4108-A080-B1BD93DF9B70}" dt="2021-02-26T01:00:49.173" v="178" actId="47"/>
        <pc:sldMkLst>
          <pc:docMk/>
          <pc:sldMk cId="2174166349" sldId="281"/>
        </pc:sldMkLst>
      </pc:sldChg>
      <pc:sldChg chg="addSp modSp new mod modTransition">
        <pc:chgData name="Ian Nabney" userId="d6603c99-5c95-4d2b-ba76-fe87db2f29c6" providerId="ADAL" clId="{1F0473C7-4658-4108-A080-B1BD93DF9B70}" dt="2021-02-28T23:30:48.673" v="2475"/>
        <pc:sldMkLst>
          <pc:docMk/>
          <pc:sldMk cId="1295437032" sldId="282"/>
        </pc:sldMkLst>
        <pc:spChg chg="mod">
          <ac:chgData name="Ian Nabney" userId="d6603c99-5c95-4d2b-ba76-fe87db2f29c6" providerId="ADAL" clId="{1F0473C7-4658-4108-A080-B1BD93DF9B70}" dt="2021-02-26T01:12:39.380" v="321" actId="20577"/>
          <ac:spMkLst>
            <pc:docMk/>
            <pc:sldMk cId="1295437032" sldId="282"/>
            <ac:spMk id="2" creationId="{EAF8EBB1-BCED-416E-9DD1-3A10C5203B8F}"/>
          </ac:spMkLst>
        </pc:spChg>
        <pc:spChg chg="add mod">
          <ac:chgData name="Ian Nabney" userId="d6603c99-5c95-4d2b-ba76-fe87db2f29c6" providerId="ADAL" clId="{1F0473C7-4658-4108-A080-B1BD93DF9B70}" dt="2021-02-27T17:12:31.663" v="1023" actId="20577"/>
          <ac:spMkLst>
            <pc:docMk/>
            <pc:sldMk cId="1295437032" sldId="282"/>
            <ac:spMk id="6" creationId="{713B1278-E5BB-4C6A-B195-15FF5C112129}"/>
          </ac:spMkLst>
        </pc:spChg>
        <pc:spChg chg="add mod">
          <ac:chgData name="Ian Nabney" userId="d6603c99-5c95-4d2b-ba76-fe87db2f29c6" providerId="ADAL" clId="{1F0473C7-4658-4108-A080-B1BD93DF9B70}" dt="2021-02-27T17:14:39.927" v="1047" actId="20577"/>
          <ac:spMkLst>
            <pc:docMk/>
            <pc:sldMk cId="1295437032" sldId="282"/>
            <ac:spMk id="8" creationId="{1BB7E699-B826-4E8E-80C6-88DEEFE6DDD5}"/>
          </ac:spMkLst>
        </pc:spChg>
        <pc:picChg chg="add mod">
          <ac:chgData name="Ian Nabney" userId="d6603c99-5c95-4d2b-ba76-fe87db2f29c6" providerId="ADAL" clId="{1F0473C7-4658-4108-A080-B1BD93DF9B70}" dt="2021-02-27T17:13:43.915" v="1025" actId="1076"/>
          <ac:picMkLst>
            <pc:docMk/>
            <pc:sldMk cId="1295437032" sldId="282"/>
            <ac:picMk id="7" creationId="{47F40F9E-0F1F-4255-8463-7B7D196939A0}"/>
          </ac:picMkLst>
        </pc:picChg>
      </pc:sldChg>
      <pc:sldChg chg="del">
        <pc:chgData name="Ian Nabney" userId="d6603c99-5c95-4d2b-ba76-fe87db2f29c6" providerId="ADAL" clId="{1F0473C7-4658-4108-A080-B1BD93DF9B70}" dt="2021-02-26T01:00:49.173" v="178" actId="47"/>
        <pc:sldMkLst>
          <pc:docMk/>
          <pc:sldMk cId="2386776082" sldId="282"/>
        </pc:sldMkLst>
      </pc:sldChg>
      <pc:sldChg chg="addSp modSp new mod modTransition">
        <pc:chgData name="Ian Nabney" userId="d6603c99-5c95-4d2b-ba76-fe87db2f29c6" providerId="ADAL" clId="{1F0473C7-4658-4108-A080-B1BD93DF9B70}" dt="2021-02-28T23:30:48.673" v="2475"/>
        <pc:sldMkLst>
          <pc:docMk/>
          <pc:sldMk cId="784109402" sldId="283"/>
        </pc:sldMkLst>
        <pc:spChg chg="mod">
          <ac:chgData name="Ian Nabney" userId="d6603c99-5c95-4d2b-ba76-fe87db2f29c6" providerId="ADAL" clId="{1F0473C7-4658-4108-A080-B1BD93DF9B70}" dt="2021-02-26T01:19:11.588" v="339" actId="20577"/>
          <ac:spMkLst>
            <pc:docMk/>
            <pc:sldMk cId="784109402" sldId="283"/>
            <ac:spMk id="2" creationId="{E043663B-B8CD-4B68-8E1B-939A974543E6}"/>
          </ac:spMkLst>
        </pc:spChg>
        <pc:spChg chg="add mod">
          <ac:chgData name="Ian Nabney" userId="d6603c99-5c95-4d2b-ba76-fe87db2f29c6" providerId="ADAL" clId="{1F0473C7-4658-4108-A080-B1BD93DF9B70}" dt="2021-02-27T17:28:09.935" v="1162" actId="21"/>
          <ac:spMkLst>
            <pc:docMk/>
            <pc:sldMk cId="784109402" sldId="283"/>
            <ac:spMk id="6" creationId="{6AC86002-2390-4B59-BE6C-6D48C537BD93}"/>
          </ac:spMkLst>
        </pc:spChg>
      </pc:sldChg>
      <pc:sldChg chg="del">
        <pc:chgData name="Ian Nabney" userId="d6603c99-5c95-4d2b-ba76-fe87db2f29c6" providerId="ADAL" clId="{1F0473C7-4658-4108-A080-B1BD93DF9B70}" dt="2021-02-26T01:00:49.173" v="178" actId="47"/>
        <pc:sldMkLst>
          <pc:docMk/>
          <pc:sldMk cId="3183366548" sldId="283"/>
        </pc:sldMkLst>
      </pc:sldChg>
      <pc:sldChg chg="addSp modSp new mod modTransition">
        <pc:chgData name="Ian Nabney" userId="d6603c99-5c95-4d2b-ba76-fe87db2f29c6" providerId="ADAL" clId="{1F0473C7-4658-4108-A080-B1BD93DF9B70}" dt="2021-02-28T23:30:48.673" v="2475"/>
        <pc:sldMkLst>
          <pc:docMk/>
          <pc:sldMk cId="766861293" sldId="284"/>
        </pc:sldMkLst>
        <pc:spChg chg="mod">
          <ac:chgData name="Ian Nabney" userId="d6603c99-5c95-4d2b-ba76-fe87db2f29c6" providerId="ADAL" clId="{1F0473C7-4658-4108-A080-B1BD93DF9B70}" dt="2021-02-26T01:19:20.977" v="352" actId="20577"/>
          <ac:spMkLst>
            <pc:docMk/>
            <pc:sldMk cId="766861293" sldId="284"/>
            <ac:spMk id="2" creationId="{CEA8E800-2239-40C6-A94E-7FE2FB527312}"/>
          </ac:spMkLst>
        </pc:spChg>
        <pc:spChg chg="add mod">
          <ac:chgData name="Ian Nabney" userId="d6603c99-5c95-4d2b-ba76-fe87db2f29c6" providerId="ADAL" clId="{1F0473C7-4658-4108-A080-B1BD93DF9B70}" dt="2021-02-27T17:37:42.058" v="1367" actId="255"/>
          <ac:spMkLst>
            <pc:docMk/>
            <pc:sldMk cId="766861293" sldId="284"/>
            <ac:spMk id="6" creationId="{B5819674-B073-4F9A-9698-EC0F583C2353}"/>
          </ac:spMkLst>
        </pc:spChg>
      </pc:sldChg>
      <pc:sldChg chg="del">
        <pc:chgData name="Ian Nabney" userId="d6603c99-5c95-4d2b-ba76-fe87db2f29c6" providerId="ADAL" clId="{1F0473C7-4658-4108-A080-B1BD93DF9B70}" dt="2021-02-26T01:00:49.173" v="178" actId="47"/>
        <pc:sldMkLst>
          <pc:docMk/>
          <pc:sldMk cId="2540274800" sldId="284"/>
        </pc:sldMkLst>
      </pc:sldChg>
      <pc:sldChg chg="del">
        <pc:chgData name="Ian Nabney" userId="d6603c99-5c95-4d2b-ba76-fe87db2f29c6" providerId="ADAL" clId="{1F0473C7-4658-4108-A080-B1BD93DF9B70}" dt="2021-02-26T01:00:49.173" v="178" actId="47"/>
        <pc:sldMkLst>
          <pc:docMk/>
          <pc:sldMk cId="860985077" sldId="285"/>
        </pc:sldMkLst>
      </pc:sldChg>
      <pc:sldChg chg="addSp modSp new mod modTransition">
        <pc:chgData name="Ian Nabney" userId="d6603c99-5c95-4d2b-ba76-fe87db2f29c6" providerId="ADAL" clId="{1F0473C7-4658-4108-A080-B1BD93DF9B70}" dt="2021-02-28T23:30:48.673" v="2475"/>
        <pc:sldMkLst>
          <pc:docMk/>
          <pc:sldMk cId="878075581" sldId="285"/>
        </pc:sldMkLst>
        <pc:spChg chg="mod">
          <ac:chgData name="Ian Nabney" userId="d6603c99-5c95-4d2b-ba76-fe87db2f29c6" providerId="ADAL" clId="{1F0473C7-4658-4108-A080-B1BD93DF9B70}" dt="2021-02-26T01:20:01.360" v="398" actId="14100"/>
          <ac:spMkLst>
            <pc:docMk/>
            <pc:sldMk cId="878075581" sldId="285"/>
            <ac:spMk id="2" creationId="{3C17F469-F5ED-4E70-A2A3-985172CD188D}"/>
          </ac:spMkLst>
        </pc:spChg>
        <pc:spChg chg="add mod">
          <ac:chgData name="Ian Nabney" userId="d6603c99-5c95-4d2b-ba76-fe87db2f29c6" providerId="ADAL" clId="{1F0473C7-4658-4108-A080-B1BD93DF9B70}" dt="2021-02-27T17:39:22.152" v="1402" actId="255"/>
          <ac:spMkLst>
            <pc:docMk/>
            <pc:sldMk cId="878075581" sldId="285"/>
            <ac:spMk id="7" creationId="{D7E8C441-922F-45BC-AD88-417CEE2DF76B}"/>
          </ac:spMkLst>
        </pc:spChg>
        <pc:picChg chg="add mod">
          <ac:chgData name="Ian Nabney" userId="d6603c99-5c95-4d2b-ba76-fe87db2f29c6" providerId="ADAL" clId="{1F0473C7-4658-4108-A080-B1BD93DF9B70}" dt="2021-02-27T17:38:11.750" v="1369" actId="1076"/>
          <ac:picMkLst>
            <pc:docMk/>
            <pc:sldMk cId="878075581" sldId="285"/>
            <ac:picMk id="6" creationId="{377507E8-D576-452C-B1C3-BB1A868B16E7}"/>
          </ac:picMkLst>
        </pc:picChg>
      </pc:sldChg>
      <pc:sldChg chg="addSp modSp new mod modTransition">
        <pc:chgData name="Ian Nabney" userId="d6603c99-5c95-4d2b-ba76-fe87db2f29c6" providerId="ADAL" clId="{1F0473C7-4658-4108-A080-B1BD93DF9B70}" dt="2021-02-28T23:30:48.673" v="2475"/>
        <pc:sldMkLst>
          <pc:docMk/>
          <pc:sldMk cId="2095289728" sldId="286"/>
        </pc:sldMkLst>
        <pc:spChg chg="mod">
          <ac:chgData name="Ian Nabney" userId="d6603c99-5c95-4d2b-ba76-fe87db2f29c6" providerId="ADAL" clId="{1F0473C7-4658-4108-A080-B1BD93DF9B70}" dt="2021-02-26T01:20:18.172" v="417" actId="20577"/>
          <ac:spMkLst>
            <pc:docMk/>
            <pc:sldMk cId="2095289728" sldId="286"/>
            <ac:spMk id="2" creationId="{3D085C55-31A4-43E1-8655-3E8919F4ADB1}"/>
          </ac:spMkLst>
        </pc:spChg>
        <pc:spChg chg="add mod">
          <ac:chgData name="Ian Nabney" userId="d6603c99-5c95-4d2b-ba76-fe87db2f29c6" providerId="ADAL" clId="{1F0473C7-4658-4108-A080-B1BD93DF9B70}" dt="2021-02-27T17:41:04.780" v="1423" actId="15"/>
          <ac:spMkLst>
            <pc:docMk/>
            <pc:sldMk cId="2095289728" sldId="286"/>
            <ac:spMk id="6" creationId="{0665B2C8-E980-4E3D-A6D4-3CC82CB53164}"/>
          </ac:spMkLst>
        </pc:spChg>
        <pc:picChg chg="add mod">
          <ac:chgData name="Ian Nabney" userId="d6603c99-5c95-4d2b-ba76-fe87db2f29c6" providerId="ADAL" clId="{1F0473C7-4658-4108-A080-B1BD93DF9B70}" dt="2021-02-27T17:41:38.065" v="1425" actId="1076"/>
          <ac:picMkLst>
            <pc:docMk/>
            <pc:sldMk cId="2095289728" sldId="286"/>
            <ac:picMk id="7" creationId="{0188C061-5F97-4BB2-AEC7-DA731301E9D2}"/>
          </ac:picMkLst>
        </pc:picChg>
      </pc:sldChg>
      <pc:sldChg chg="del">
        <pc:chgData name="Ian Nabney" userId="d6603c99-5c95-4d2b-ba76-fe87db2f29c6" providerId="ADAL" clId="{1F0473C7-4658-4108-A080-B1BD93DF9B70}" dt="2021-02-26T01:00:49.173" v="178" actId="47"/>
        <pc:sldMkLst>
          <pc:docMk/>
          <pc:sldMk cId="3351266340" sldId="286"/>
        </pc:sldMkLst>
      </pc:sldChg>
      <pc:sldChg chg="del">
        <pc:chgData name="Ian Nabney" userId="d6603c99-5c95-4d2b-ba76-fe87db2f29c6" providerId="ADAL" clId="{1F0473C7-4658-4108-A080-B1BD93DF9B70}" dt="2021-02-26T01:00:49.173" v="178" actId="47"/>
        <pc:sldMkLst>
          <pc:docMk/>
          <pc:sldMk cId="875196543" sldId="287"/>
        </pc:sldMkLst>
      </pc:sldChg>
      <pc:sldChg chg="addSp modSp new mod modTransition">
        <pc:chgData name="Ian Nabney" userId="d6603c99-5c95-4d2b-ba76-fe87db2f29c6" providerId="ADAL" clId="{1F0473C7-4658-4108-A080-B1BD93DF9B70}" dt="2021-02-28T23:30:48.673" v="2475"/>
        <pc:sldMkLst>
          <pc:docMk/>
          <pc:sldMk cId="2068347950" sldId="287"/>
        </pc:sldMkLst>
        <pc:spChg chg="mod">
          <ac:chgData name="Ian Nabney" userId="d6603c99-5c95-4d2b-ba76-fe87db2f29c6" providerId="ADAL" clId="{1F0473C7-4658-4108-A080-B1BD93DF9B70}" dt="2021-02-26T01:21:59.865" v="447" actId="20577"/>
          <ac:spMkLst>
            <pc:docMk/>
            <pc:sldMk cId="2068347950" sldId="287"/>
            <ac:spMk id="2" creationId="{754A231F-06CC-48B8-A1F6-84C613C6BCC3}"/>
          </ac:spMkLst>
        </pc:spChg>
        <pc:spChg chg="add mod">
          <ac:chgData name="Ian Nabney" userId="d6603c99-5c95-4d2b-ba76-fe87db2f29c6" providerId="ADAL" clId="{1F0473C7-4658-4108-A080-B1BD93DF9B70}" dt="2021-02-27T17:50:54.111" v="1473" actId="207"/>
          <ac:spMkLst>
            <pc:docMk/>
            <pc:sldMk cId="2068347950" sldId="287"/>
            <ac:spMk id="6" creationId="{C980C1C7-3D0E-4CF8-BDF6-935B2BB79859}"/>
          </ac:spMkLst>
        </pc:spChg>
      </pc:sldChg>
      <pc:sldChg chg="addSp modSp new mod modTransition">
        <pc:chgData name="Ian Nabney" userId="d6603c99-5c95-4d2b-ba76-fe87db2f29c6" providerId="ADAL" clId="{1F0473C7-4658-4108-A080-B1BD93DF9B70}" dt="2021-02-28T23:30:48.673" v="2475"/>
        <pc:sldMkLst>
          <pc:docMk/>
          <pc:sldMk cId="1526948536" sldId="288"/>
        </pc:sldMkLst>
        <pc:spChg chg="mod">
          <ac:chgData name="Ian Nabney" userId="d6603c99-5c95-4d2b-ba76-fe87db2f29c6" providerId="ADAL" clId="{1F0473C7-4658-4108-A080-B1BD93DF9B70}" dt="2021-02-26T01:22:29.476" v="476" actId="20577"/>
          <ac:spMkLst>
            <pc:docMk/>
            <pc:sldMk cId="1526948536" sldId="288"/>
            <ac:spMk id="2" creationId="{F4FDC9BB-4626-43CD-8069-3D53EEFBD64E}"/>
          </ac:spMkLst>
        </pc:spChg>
        <pc:spChg chg="add mod">
          <ac:chgData name="Ian Nabney" userId="d6603c99-5c95-4d2b-ba76-fe87db2f29c6" providerId="ADAL" clId="{1F0473C7-4658-4108-A080-B1BD93DF9B70}" dt="2021-02-27T18:03:27.370" v="1585" actId="20577"/>
          <ac:spMkLst>
            <pc:docMk/>
            <pc:sldMk cId="1526948536" sldId="288"/>
            <ac:spMk id="6" creationId="{94A8E462-A9DD-4867-B585-B260D619A17A}"/>
          </ac:spMkLst>
        </pc:spChg>
      </pc:sldChg>
      <pc:sldChg chg="del">
        <pc:chgData name="Ian Nabney" userId="d6603c99-5c95-4d2b-ba76-fe87db2f29c6" providerId="ADAL" clId="{1F0473C7-4658-4108-A080-B1BD93DF9B70}" dt="2021-02-26T01:00:49.173" v="178" actId="47"/>
        <pc:sldMkLst>
          <pc:docMk/>
          <pc:sldMk cId="3252982314" sldId="288"/>
        </pc:sldMkLst>
      </pc:sldChg>
      <pc:sldChg chg="addSp modSp new mod modTransition">
        <pc:chgData name="Ian Nabney" userId="d6603c99-5c95-4d2b-ba76-fe87db2f29c6" providerId="ADAL" clId="{1F0473C7-4658-4108-A080-B1BD93DF9B70}" dt="2021-02-28T23:30:48.673" v="2475"/>
        <pc:sldMkLst>
          <pc:docMk/>
          <pc:sldMk cId="2764470482" sldId="289"/>
        </pc:sldMkLst>
        <pc:spChg chg="mod">
          <ac:chgData name="Ian Nabney" userId="d6603c99-5c95-4d2b-ba76-fe87db2f29c6" providerId="ADAL" clId="{1F0473C7-4658-4108-A080-B1BD93DF9B70}" dt="2021-02-26T01:22:43.899" v="505" actId="20577"/>
          <ac:spMkLst>
            <pc:docMk/>
            <pc:sldMk cId="2764470482" sldId="289"/>
            <ac:spMk id="2" creationId="{2F26AD3F-13EB-4B9B-8675-481C6710C619}"/>
          </ac:spMkLst>
        </pc:spChg>
        <pc:spChg chg="add mod">
          <ac:chgData name="Ian Nabney" userId="d6603c99-5c95-4d2b-ba76-fe87db2f29c6" providerId="ADAL" clId="{1F0473C7-4658-4108-A080-B1BD93DF9B70}" dt="2021-02-27T18:38:16.670" v="1745" actId="6549"/>
          <ac:spMkLst>
            <pc:docMk/>
            <pc:sldMk cId="2764470482" sldId="289"/>
            <ac:spMk id="6" creationId="{F1467C30-B5D4-45B7-B730-D5B6DC9972F8}"/>
          </ac:spMkLst>
        </pc:spChg>
      </pc:sldChg>
      <pc:sldChg chg="del">
        <pc:chgData name="Ian Nabney" userId="d6603c99-5c95-4d2b-ba76-fe87db2f29c6" providerId="ADAL" clId="{1F0473C7-4658-4108-A080-B1BD93DF9B70}" dt="2021-02-26T01:00:49.173" v="178" actId="47"/>
        <pc:sldMkLst>
          <pc:docMk/>
          <pc:sldMk cId="3088204072" sldId="289"/>
        </pc:sldMkLst>
      </pc:sldChg>
      <pc:sldChg chg="del">
        <pc:chgData name="Ian Nabney" userId="d6603c99-5c95-4d2b-ba76-fe87db2f29c6" providerId="ADAL" clId="{1F0473C7-4658-4108-A080-B1BD93DF9B70}" dt="2021-02-26T01:00:49.173" v="178" actId="47"/>
        <pc:sldMkLst>
          <pc:docMk/>
          <pc:sldMk cId="1044827636" sldId="290"/>
        </pc:sldMkLst>
      </pc:sldChg>
      <pc:sldChg chg="addSp modSp new mod modTransition">
        <pc:chgData name="Ian Nabney" userId="d6603c99-5c95-4d2b-ba76-fe87db2f29c6" providerId="ADAL" clId="{1F0473C7-4658-4108-A080-B1BD93DF9B70}" dt="2021-02-28T23:30:48.673" v="2475"/>
        <pc:sldMkLst>
          <pc:docMk/>
          <pc:sldMk cId="2674500341" sldId="290"/>
        </pc:sldMkLst>
        <pc:spChg chg="mod">
          <ac:chgData name="Ian Nabney" userId="d6603c99-5c95-4d2b-ba76-fe87db2f29c6" providerId="ADAL" clId="{1F0473C7-4658-4108-A080-B1BD93DF9B70}" dt="2021-02-26T01:23:10.235" v="530" actId="20577"/>
          <ac:spMkLst>
            <pc:docMk/>
            <pc:sldMk cId="2674500341" sldId="290"/>
            <ac:spMk id="2" creationId="{ECA4C883-F98F-474F-9B56-049E3027063E}"/>
          </ac:spMkLst>
        </pc:spChg>
        <pc:spChg chg="add mod">
          <ac:chgData name="Ian Nabney" userId="d6603c99-5c95-4d2b-ba76-fe87db2f29c6" providerId="ADAL" clId="{1F0473C7-4658-4108-A080-B1BD93DF9B70}" dt="2021-02-27T18:39:16.656" v="1749" actId="20577"/>
          <ac:spMkLst>
            <pc:docMk/>
            <pc:sldMk cId="2674500341" sldId="290"/>
            <ac:spMk id="6" creationId="{6DD1E246-632F-4460-BC50-920D5F1000C1}"/>
          </ac:spMkLst>
        </pc:spChg>
      </pc:sldChg>
      <pc:sldChg chg="addSp modSp new mod modTransition">
        <pc:chgData name="Ian Nabney" userId="d6603c99-5c95-4d2b-ba76-fe87db2f29c6" providerId="ADAL" clId="{1F0473C7-4658-4108-A080-B1BD93DF9B70}" dt="2021-02-28T23:30:48.673" v="2475"/>
        <pc:sldMkLst>
          <pc:docMk/>
          <pc:sldMk cId="275304810" sldId="291"/>
        </pc:sldMkLst>
        <pc:spChg chg="mod">
          <ac:chgData name="Ian Nabney" userId="d6603c99-5c95-4d2b-ba76-fe87db2f29c6" providerId="ADAL" clId="{1F0473C7-4658-4108-A080-B1BD93DF9B70}" dt="2021-02-26T01:23:18.627" v="536" actId="20577"/>
          <ac:spMkLst>
            <pc:docMk/>
            <pc:sldMk cId="275304810" sldId="291"/>
            <ac:spMk id="2" creationId="{129734E0-4CC5-47A6-A24B-2C81022BEF81}"/>
          </ac:spMkLst>
        </pc:spChg>
        <pc:spChg chg="add mod">
          <ac:chgData name="Ian Nabney" userId="d6603c99-5c95-4d2b-ba76-fe87db2f29c6" providerId="ADAL" clId="{1F0473C7-4658-4108-A080-B1BD93DF9B70}" dt="2021-02-27T18:42:01.781" v="1765" actId="255"/>
          <ac:spMkLst>
            <pc:docMk/>
            <pc:sldMk cId="275304810" sldId="291"/>
            <ac:spMk id="6" creationId="{2C0AF39A-5CBE-48C8-9F6F-AE253E05A9D2}"/>
          </ac:spMkLst>
        </pc:spChg>
        <pc:picChg chg="add mod">
          <ac:chgData name="Ian Nabney" userId="d6603c99-5c95-4d2b-ba76-fe87db2f29c6" providerId="ADAL" clId="{1F0473C7-4658-4108-A080-B1BD93DF9B70}" dt="2021-02-27T18:42:35.885" v="1767" actId="1076"/>
          <ac:picMkLst>
            <pc:docMk/>
            <pc:sldMk cId="275304810" sldId="291"/>
            <ac:picMk id="8" creationId="{0B3D0571-DA47-4444-B120-18982EED24E6}"/>
          </ac:picMkLst>
        </pc:picChg>
      </pc:sldChg>
      <pc:sldChg chg="del">
        <pc:chgData name="Ian Nabney" userId="d6603c99-5c95-4d2b-ba76-fe87db2f29c6" providerId="ADAL" clId="{1F0473C7-4658-4108-A080-B1BD93DF9B70}" dt="2021-02-26T01:00:49.173" v="178" actId="47"/>
        <pc:sldMkLst>
          <pc:docMk/>
          <pc:sldMk cId="2277738277" sldId="291"/>
        </pc:sldMkLst>
      </pc:sldChg>
      <pc:sldChg chg="addSp modSp new mod modTransition">
        <pc:chgData name="Ian Nabney" userId="d6603c99-5c95-4d2b-ba76-fe87db2f29c6" providerId="ADAL" clId="{1F0473C7-4658-4108-A080-B1BD93DF9B70}" dt="2021-02-28T23:30:48.673" v="2475"/>
        <pc:sldMkLst>
          <pc:docMk/>
          <pc:sldMk cId="1148512277" sldId="292"/>
        </pc:sldMkLst>
        <pc:spChg chg="mod">
          <ac:chgData name="Ian Nabney" userId="d6603c99-5c95-4d2b-ba76-fe87db2f29c6" providerId="ADAL" clId="{1F0473C7-4658-4108-A080-B1BD93DF9B70}" dt="2021-02-26T01:23:36.105" v="540" actId="20577"/>
          <ac:spMkLst>
            <pc:docMk/>
            <pc:sldMk cId="1148512277" sldId="292"/>
            <ac:spMk id="2" creationId="{0B87256B-3DC5-4FA2-8A45-9A798F0F6F7E}"/>
          </ac:spMkLst>
        </pc:spChg>
        <pc:spChg chg="add mod">
          <ac:chgData name="Ian Nabney" userId="d6603c99-5c95-4d2b-ba76-fe87db2f29c6" providerId="ADAL" clId="{1F0473C7-4658-4108-A080-B1BD93DF9B70}" dt="2021-02-27T20:35:11.771" v="1835" actId="20577"/>
          <ac:spMkLst>
            <pc:docMk/>
            <pc:sldMk cId="1148512277" sldId="292"/>
            <ac:spMk id="6" creationId="{0C6BCBB7-68B5-4DD4-AB25-389F3854EBAE}"/>
          </ac:spMkLst>
        </pc:spChg>
        <pc:picChg chg="add mod">
          <ac:chgData name="Ian Nabney" userId="d6603c99-5c95-4d2b-ba76-fe87db2f29c6" providerId="ADAL" clId="{1F0473C7-4658-4108-A080-B1BD93DF9B70}" dt="2021-02-27T20:35:51.882" v="1838" actId="14100"/>
          <ac:picMkLst>
            <pc:docMk/>
            <pc:sldMk cId="1148512277" sldId="292"/>
            <ac:picMk id="8" creationId="{DAEAFCFD-CCD0-478A-A0D8-8ADCBE392DC1}"/>
          </ac:picMkLst>
        </pc:picChg>
      </pc:sldChg>
      <pc:sldChg chg="del">
        <pc:chgData name="Ian Nabney" userId="d6603c99-5c95-4d2b-ba76-fe87db2f29c6" providerId="ADAL" clId="{1F0473C7-4658-4108-A080-B1BD93DF9B70}" dt="2021-02-26T01:00:49.173" v="178" actId="47"/>
        <pc:sldMkLst>
          <pc:docMk/>
          <pc:sldMk cId="3331514505" sldId="292"/>
        </pc:sldMkLst>
      </pc:sldChg>
      <pc:sldChg chg="addSp modSp new mod modTransition">
        <pc:chgData name="Ian Nabney" userId="d6603c99-5c95-4d2b-ba76-fe87db2f29c6" providerId="ADAL" clId="{1F0473C7-4658-4108-A080-B1BD93DF9B70}" dt="2021-02-28T23:30:48.673" v="2475"/>
        <pc:sldMkLst>
          <pc:docMk/>
          <pc:sldMk cId="418034124" sldId="293"/>
        </pc:sldMkLst>
        <pc:spChg chg="mod">
          <ac:chgData name="Ian Nabney" userId="d6603c99-5c95-4d2b-ba76-fe87db2f29c6" providerId="ADAL" clId="{1F0473C7-4658-4108-A080-B1BD93DF9B70}" dt="2021-02-26T01:38:38.131" v="551" actId="20577"/>
          <ac:spMkLst>
            <pc:docMk/>
            <pc:sldMk cId="418034124" sldId="293"/>
            <ac:spMk id="2" creationId="{0C6EE8D2-E6BB-4850-AC0A-841DF42DC7EB}"/>
          </ac:spMkLst>
        </pc:spChg>
        <pc:spChg chg="add mod">
          <ac:chgData name="Ian Nabney" userId="d6603c99-5c95-4d2b-ba76-fe87db2f29c6" providerId="ADAL" clId="{1F0473C7-4658-4108-A080-B1BD93DF9B70}" dt="2021-02-27T20:46:50.198" v="2372" actId="255"/>
          <ac:spMkLst>
            <pc:docMk/>
            <pc:sldMk cId="418034124" sldId="293"/>
            <ac:spMk id="6" creationId="{02B492A1-691F-4157-A477-25882CA33BBA}"/>
          </ac:spMkLst>
        </pc:spChg>
      </pc:sldChg>
      <pc:sldChg chg="del">
        <pc:chgData name="Ian Nabney" userId="d6603c99-5c95-4d2b-ba76-fe87db2f29c6" providerId="ADAL" clId="{1F0473C7-4658-4108-A080-B1BD93DF9B70}" dt="2021-02-26T01:00:49.173" v="178" actId="47"/>
        <pc:sldMkLst>
          <pc:docMk/>
          <pc:sldMk cId="1005482976" sldId="293"/>
        </pc:sldMkLst>
      </pc:sldChg>
      <pc:sldChg chg="addSp modSp new mod modTransition">
        <pc:chgData name="Ian Nabney" userId="d6603c99-5c95-4d2b-ba76-fe87db2f29c6" providerId="ADAL" clId="{1F0473C7-4658-4108-A080-B1BD93DF9B70}" dt="2021-02-28T23:30:48.673" v="2475"/>
        <pc:sldMkLst>
          <pc:docMk/>
          <pc:sldMk cId="3463273730" sldId="294"/>
        </pc:sldMkLst>
        <pc:spChg chg="mod">
          <ac:chgData name="Ian Nabney" userId="d6603c99-5c95-4d2b-ba76-fe87db2f29c6" providerId="ADAL" clId="{1F0473C7-4658-4108-A080-B1BD93DF9B70}" dt="2021-02-27T17:04:28.704" v="977" actId="20577"/>
          <ac:spMkLst>
            <pc:docMk/>
            <pc:sldMk cId="3463273730" sldId="294"/>
            <ac:spMk id="2" creationId="{65FD38C3-ED3A-4CB6-AAC6-1E29A5DDE7B8}"/>
          </ac:spMkLst>
        </pc:spChg>
        <pc:spChg chg="add mod">
          <ac:chgData name="Ian Nabney" userId="d6603c99-5c95-4d2b-ba76-fe87db2f29c6" providerId="ADAL" clId="{1F0473C7-4658-4108-A080-B1BD93DF9B70}" dt="2021-02-27T17:06:43.758" v="1017" actId="6549"/>
          <ac:spMkLst>
            <pc:docMk/>
            <pc:sldMk cId="3463273730" sldId="294"/>
            <ac:spMk id="7" creationId="{F38D7E65-3B57-4F44-A9A2-9FC5F401FE46}"/>
          </ac:spMkLst>
        </pc:spChg>
        <pc:picChg chg="add mod">
          <ac:chgData name="Ian Nabney" userId="d6603c99-5c95-4d2b-ba76-fe87db2f29c6" providerId="ADAL" clId="{1F0473C7-4658-4108-A080-B1BD93DF9B70}" dt="2021-02-27T17:04:37.054" v="980" actId="14100"/>
          <ac:picMkLst>
            <pc:docMk/>
            <pc:sldMk cId="3463273730" sldId="294"/>
            <ac:picMk id="6" creationId="{F8964138-9EC3-4BED-B080-C1240BF63135}"/>
          </ac:picMkLst>
        </pc:picChg>
      </pc:sldChg>
      <pc:sldChg chg="addSp delSp modSp new mod modTransition">
        <pc:chgData name="Ian Nabney" userId="d6603c99-5c95-4d2b-ba76-fe87db2f29c6" providerId="ADAL" clId="{1F0473C7-4658-4108-A080-B1BD93DF9B70}" dt="2021-02-28T23:30:48.673" v="2475"/>
        <pc:sldMkLst>
          <pc:docMk/>
          <pc:sldMk cId="283307172" sldId="295"/>
        </pc:sldMkLst>
        <pc:spChg chg="mod">
          <ac:chgData name="Ian Nabney" userId="d6603c99-5c95-4d2b-ba76-fe87db2f29c6" providerId="ADAL" clId="{1F0473C7-4658-4108-A080-B1BD93DF9B70}" dt="2021-02-27T17:27:52.696" v="1158" actId="20577"/>
          <ac:spMkLst>
            <pc:docMk/>
            <pc:sldMk cId="283307172" sldId="295"/>
            <ac:spMk id="2" creationId="{66FCFD50-BE39-498C-8BCD-732A3981E8A5}"/>
          </ac:spMkLst>
        </pc:spChg>
        <pc:spChg chg="add del mod">
          <ac:chgData name="Ian Nabney" userId="d6603c99-5c95-4d2b-ba76-fe87db2f29c6" providerId="ADAL" clId="{1F0473C7-4658-4108-A080-B1BD93DF9B70}" dt="2021-02-27T17:28:02.738" v="1161"/>
          <ac:spMkLst>
            <pc:docMk/>
            <pc:sldMk cId="283307172" sldId="295"/>
            <ac:spMk id="6" creationId="{722A9A02-5778-4D16-84BC-687867BD2980}"/>
          </ac:spMkLst>
        </pc:spChg>
        <pc:spChg chg="add mod">
          <ac:chgData name="Ian Nabney" userId="d6603c99-5c95-4d2b-ba76-fe87db2f29c6" providerId="ADAL" clId="{1F0473C7-4658-4108-A080-B1BD93DF9B70}" dt="2021-02-27T17:29:30.627" v="1173" actId="20577"/>
          <ac:spMkLst>
            <pc:docMk/>
            <pc:sldMk cId="283307172" sldId="295"/>
            <ac:spMk id="7" creationId="{1BD2F1AE-CD49-46DB-9B5B-385FF196CFD9}"/>
          </ac:spMkLst>
        </pc:spChg>
      </pc:sldChg>
      <pc:sldChg chg="addSp modSp new mod modTransition">
        <pc:chgData name="Ian Nabney" userId="d6603c99-5c95-4d2b-ba76-fe87db2f29c6" providerId="ADAL" clId="{1F0473C7-4658-4108-A080-B1BD93DF9B70}" dt="2021-02-28T23:30:48.673" v="2475"/>
        <pc:sldMkLst>
          <pc:docMk/>
          <pc:sldMk cId="2616320062" sldId="296"/>
        </pc:sldMkLst>
        <pc:spChg chg="mod">
          <ac:chgData name="Ian Nabney" userId="d6603c99-5c95-4d2b-ba76-fe87db2f29c6" providerId="ADAL" clId="{1F0473C7-4658-4108-A080-B1BD93DF9B70}" dt="2021-02-27T18:05:59.901" v="1621" actId="20577"/>
          <ac:spMkLst>
            <pc:docMk/>
            <pc:sldMk cId="2616320062" sldId="296"/>
            <ac:spMk id="2" creationId="{766F9B2A-4393-4BB8-A363-F2BFAEE9AED9}"/>
          </ac:spMkLst>
        </pc:spChg>
        <pc:spChg chg="add mod">
          <ac:chgData name="Ian Nabney" userId="d6603c99-5c95-4d2b-ba76-fe87db2f29c6" providerId="ADAL" clId="{1F0473C7-4658-4108-A080-B1BD93DF9B70}" dt="2021-02-27T18:08:33.270" v="1638"/>
          <ac:spMkLst>
            <pc:docMk/>
            <pc:sldMk cId="2616320062" sldId="296"/>
            <ac:spMk id="7" creationId="{97624BE0-49F4-4DA4-B129-06E2D0E64E8E}"/>
          </ac:spMkLst>
        </pc:spChg>
        <pc:picChg chg="add mod">
          <ac:chgData name="Ian Nabney" userId="d6603c99-5c95-4d2b-ba76-fe87db2f29c6" providerId="ADAL" clId="{1F0473C7-4658-4108-A080-B1BD93DF9B70}" dt="2021-02-27T18:07:56.979" v="1631" actId="1076"/>
          <ac:picMkLst>
            <pc:docMk/>
            <pc:sldMk cId="2616320062" sldId="296"/>
            <ac:picMk id="6" creationId="{B2F1ECD4-976E-49BA-B78E-17B20F462915}"/>
          </ac:picMkLst>
        </pc:picChg>
      </pc:sldChg>
      <pc:sldChg chg="addSp modSp new mod modTransition">
        <pc:chgData name="Ian Nabney" userId="d6603c99-5c95-4d2b-ba76-fe87db2f29c6" providerId="ADAL" clId="{1F0473C7-4658-4108-A080-B1BD93DF9B70}" dt="2021-02-28T23:30:48.673" v="2475"/>
        <pc:sldMkLst>
          <pc:docMk/>
          <pc:sldMk cId="284072786" sldId="297"/>
        </pc:sldMkLst>
        <pc:spChg chg="mod">
          <ac:chgData name="Ian Nabney" userId="d6603c99-5c95-4d2b-ba76-fe87db2f29c6" providerId="ADAL" clId="{1F0473C7-4658-4108-A080-B1BD93DF9B70}" dt="2021-02-27T18:43:01.481" v="1787" actId="20577"/>
          <ac:spMkLst>
            <pc:docMk/>
            <pc:sldMk cId="284072786" sldId="297"/>
            <ac:spMk id="2" creationId="{EFC22EDD-1C2D-4B42-AD92-0F568158F983}"/>
          </ac:spMkLst>
        </pc:spChg>
        <pc:spChg chg="add mod">
          <ac:chgData name="Ian Nabney" userId="d6603c99-5c95-4d2b-ba76-fe87db2f29c6" providerId="ADAL" clId="{1F0473C7-4658-4108-A080-B1BD93DF9B70}" dt="2021-02-27T20:33:12.427" v="1804" actId="20577"/>
          <ac:spMkLst>
            <pc:docMk/>
            <pc:sldMk cId="284072786" sldId="297"/>
            <ac:spMk id="7" creationId="{6A602312-886E-4786-B069-31F44B941F9B}"/>
          </ac:spMkLst>
        </pc:spChg>
        <pc:picChg chg="add mod">
          <ac:chgData name="Ian Nabney" userId="d6603c99-5c95-4d2b-ba76-fe87db2f29c6" providerId="ADAL" clId="{1F0473C7-4658-4108-A080-B1BD93DF9B70}" dt="2021-02-27T18:43:15.115" v="1790" actId="1076"/>
          <ac:picMkLst>
            <pc:docMk/>
            <pc:sldMk cId="284072786" sldId="297"/>
            <ac:picMk id="6" creationId="{51F6AF84-D641-45CD-89CA-AA6075D9A549}"/>
          </ac:picMkLst>
        </pc:picChg>
      </pc:sldChg>
      <pc:sldChg chg="addSp modSp new mod modTransition">
        <pc:chgData name="Ian Nabney" userId="d6603c99-5c95-4d2b-ba76-fe87db2f29c6" providerId="ADAL" clId="{1F0473C7-4658-4108-A080-B1BD93DF9B70}" dt="2021-02-28T23:30:48.673" v="2475"/>
        <pc:sldMkLst>
          <pc:docMk/>
          <pc:sldMk cId="3831105056" sldId="298"/>
        </pc:sldMkLst>
        <pc:spChg chg="mod">
          <ac:chgData name="Ian Nabney" userId="d6603c99-5c95-4d2b-ba76-fe87db2f29c6" providerId="ADAL" clId="{1F0473C7-4658-4108-A080-B1BD93DF9B70}" dt="2021-02-27T20:42:49.469" v="2076" actId="20577"/>
          <ac:spMkLst>
            <pc:docMk/>
            <pc:sldMk cId="3831105056" sldId="298"/>
            <ac:spMk id="2" creationId="{E25E3811-3311-43A0-8DED-5A06FAF89657}"/>
          </ac:spMkLst>
        </pc:spChg>
        <pc:spChg chg="mod">
          <ac:chgData name="Ian Nabney" userId="d6603c99-5c95-4d2b-ba76-fe87db2f29c6" providerId="ADAL" clId="{1F0473C7-4658-4108-A080-B1BD93DF9B70}" dt="2021-02-27T20:43:47.503" v="2167" actId="20577"/>
          <ac:spMkLst>
            <pc:docMk/>
            <pc:sldMk cId="3831105056" sldId="298"/>
            <ac:spMk id="4" creationId="{CA989CF9-2E11-4EAD-9CD2-446C10C20CC7}"/>
          </ac:spMkLst>
        </pc:spChg>
        <pc:spChg chg="add mod">
          <ac:chgData name="Ian Nabney" userId="d6603c99-5c95-4d2b-ba76-fe87db2f29c6" providerId="ADAL" clId="{1F0473C7-4658-4108-A080-B1BD93DF9B70}" dt="2021-02-27T20:43:18.762" v="2082" actId="255"/>
          <ac:spMkLst>
            <pc:docMk/>
            <pc:sldMk cId="3831105056" sldId="298"/>
            <ac:spMk id="7" creationId="{9EA0A483-0419-4717-87A6-D7856B3840D3}"/>
          </ac:spMkLst>
        </pc:spChg>
        <pc:picChg chg="add mod">
          <ac:chgData name="Ian Nabney" userId="d6603c99-5c95-4d2b-ba76-fe87db2f29c6" providerId="ADAL" clId="{1F0473C7-4658-4108-A080-B1BD93DF9B70}" dt="2021-02-27T20:42:36.579" v="2064" actId="1076"/>
          <ac:picMkLst>
            <pc:docMk/>
            <pc:sldMk cId="3831105056" sldId="298"/>
            <ac:picMk id="6" creationId="{04B20C4E-4CE7-45EB-B4D8-758F2B9124EC}"/>
          </ac:picMkLst>
        </pc:picChg>
      </pc:sldChg>
      <pc:sldChg chg="addSp modSp new mod modTransition">
        <pc:chgData name="Ian Nabney" userId="d6603c99-5c95-4d2b-ba76-fe87db2f29c6" providerId="ADAL" clId="{1F0473C7-4658-4108-A080-B1BD93DF9B70}" dt="2021-02-28T23:30:48.673" v="2475"/>
        <pc:sldMkLst>
          <pc:docMk/>
          <pc:sldMk cId="952460887" sldId="299"/>
        </pc:sldMkLst>
        <pc:spChg chg="mod">
          <ac:chgData name="Ian Nabney" userId="d6603c99-5c95-4d2b-ba76-fe87db2f29c6" providerId="ADAL" clId="{1F0473C7-4658-4108-A080-B1BD93DF9B70}" dt="2021-02-27T20:44:54.760" v="2175" actId="20577"/>
          <ac:spMkLst>
            <pc:docMk/>
            <pc:sldMk cId="952460887" sldId="299"/>
            <ac:spMk id="2" creationId="{CA9FE88D-A47B-4463-A6CE-CA9B36F22F0F}"/>
          </ac:spMkLst>
        </pc:spChg>
        <pc:spChg chg="add mod">
          <ac:chgData name="Ian Nabney" userId="d6603c99-5c95-4d2b-ba76-fe87db2f29c6" providerId="ADAL" clId="{1F0473C7-4658-4108-A080-B1BD93DF9B70}" dt="2021-02-27T20:47:06.397" v="2474" actId="20577"/>
          <ac:spMkLst>
            <pc:docMk/>
            <pc:sldMk cId="952460887" sldId="299"/>
            <ac:spMk id="6" creationId="{7FF5074A-255D-447D-ACE6-AC509838027E}"/>
          </ac:spMkLst>
        </pc:spChg>
      </pc:sldChg>
    </pc:docChg>
  </pc:docChgLst>
  <pc:docChgLst>
    <pc:chgData name="Ian Nabney" userId="d6603c99-5c95-4d2b-ba76-fe87db2f29c6" providerId="ADAL" clId="{32D97667-7688-46DE-A8DF-19AF11069D74}"/>
    <pc:docChg chg="undo custSel addSld delSld modSld sldOrd">
      <pc:chgData name="Ian Nabney" userId="d6603c99-5c95-4d2b-ba76-fe87db2f29c6" providerId="ADAL" clId="{32D97667-7688-46DE-A8DF-19AF11069D74}" dt="2021-02-07T14:21:36.871" v="3231"/>
      <pc:docMkLst>
        <pc:docMk/>
      </pc:docMkLst>
      <pc:sldChg chg="modSp mod">
        <pc:chgData name="Ian Nabney" userId="d6603c99-5c95-4d2b-ba76-fe87db2f29c6" providerId="ADAL" clId="{32D97667-7688-46DE-A8DF-19AF11069D74}" dt="2021-02-05T01:55:12.547" v="9" actId="20577"/>
        <pc:sldMkLst>
          <pc:docMk/>
          <pc:sldMk cId="0" sldId="256"/>
        </pc:sldMkLst>
        <pc:spChg chg="mod">
          <ac:chgData name="Ian Nabney" userId="d6603c99-5c95-4d2b-ba76-fe87db2f29c6" providerId="ADAL" clId="{32D97667-7688-46DE-A8DF-19AF11069D74}" dt="2021-02-05T01:55:12.547" v="9" actId="20577"/>
          <ac:spMkLst>
            <pc:docMk/>
            <pc:sldMk cId="0" sldId="256"/>
            <ac:spMk id="30722" creationId="{1EFC9091-8354-444B-BB79-2B3E0582CEE3}"/>
          </ac:spMkLst>
        </pc:spChg>
      </pc:sldChg>
      <pc:sldChg chg="modSp mod">
        <pc:chgData name="Ian Nabney" userId="d6603c99-5c95-4d2b-ba76-fe87db2f29c6" providerId="ADAL" clId="{32D97667-7688-46DE-A8DF-19AF11069D74}" dt="2021-02-06T17:33:32.816" v="3225" actId="20577"/>
        <pc:sldMkLst>
          <pc:docMk/>
          <pc:sldMk cId="0" sldId="276"/>
        </pc:sldMkLst>
        <pc:spChg chg="mod">
          <ac:chgData name="Ian Nabney" userId="d6603c99-5c95-4d2b-ba76-fe87db2f29c6" providerId="ADAL" clId="{32D97667-7688-46DE-A8DF-19AF11069D74}" dt="2021-02-06T17:33:32.816" v="3225" actId="20577"/>
          <ac:spMkLst>
            <pc:docMk/>
            <pc:sldMk cId="0" sldId="276"/>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169989393" sldId="277"/>
        </pc:sldMkLst>
      </pc:sldChg>
      <pc:sldChg chg="del">
        <pc:chgData name="Ian Nabney" userId="d6603c99-5c95-4d2b-ba76-fe87db2f29c6" providerId="ADAL" clId="{32D97667-7688-46DE-A8DF-19AF11069D74}" dt="2021-02-05T01:55:33.721" v="13" actId="47"/>
        <pc:sldMkLst>
          <pc:docMk/>
          <pc:sldMk cId="2930627902" sldId="278"/>
        </pc:sldMkLst>
      </pc:sldChg>
      <pc:sldChg chg="del">
        <pc:chgData name="Ian Nabney" userId="d6603c99-5c95-4d2b-ba76-fe87db2f29c6" providerId="ADAL" clId="{32D97667-7688-46DE-A8DF-19AF11069D74}" dt="2021-02-05T01:55:33.721" v="13" actId="47"/>
        <pc:sldMkLst>
          <pc:docMk/>
          <pc:sldMk cId="47276897" sldId="279"/>
        </pc:sldMkLst>
      </pc:sldChg>
      <pc:sldChg chg="del">
        <pc:chgData name="Ian Nabney" userId="d6603c99-5c95-4d2b-ba76-fe87db2f29c6" providerId="ADAL" clId="{32D97667-7688-46DE-A8DF-19AF11069D74}" dt="2021-02-05T01:55:33.721" v="13" actId="47"/>
        <pc:sldMkLst>
          <pc:docMk/>
          <pc:sldMk cId="770873270" sldId="280"/>
        </pc:sldMkLst>
      </pc:sldChg>
      <pc:sldChg chg="del">
        <pc:chgData name="Ian Nabney" userId="d6603c99-5c95-4d2b-ba76-fe87db2f29c6" providerId="ADAL" clId="{32D97667-7688-46DE-A8DF-19AF11069D74}" dt="2021-02-05T01:55:33.721" v="13" actId="47"/>
        <pc:sldMkLst>
          <pc:docMk/>
          <pc:sldMk cId="2412323828" sldId="281"/>
        </pc:sldMkLst>
      </pc:sldChg>
      <pc:sldChg chg="del">
        <pc:chgData name="Ian Nabney" userId="d6603c99-5c95-4d2b-ba76-fe87db2f29c6" providerId="ADAL" clId="{32D97667-7688-46DE-A8DF-19AF11069D74}" dt="2021-02-05T01:55:33.721" v="13" actId="47"/>
        <pc:sldMkLst>
          <pc:docMk/>
          <pc:sldMk cId="1146201459" sldId="282"/>
        </pc:sldMkLst>
      </pc:sldChg>
      <pc:sldChg chg="del">
        <pc:chgData name="Ian Nabney" userId="d6603c99-5c95-4d2b-ba76-fe87db2f29c6" providerId="ADAL" clId="{32D97667-7688-46DE-A8DF-19AF11069D74}" dt="2021-02-05T01:55:33.721" v="13" actId="47"/>
        <pc:sldMkLst>
          <pc:docMk/>
          <pc:sldMk cId="226570023" sldId="283"/>
        </pc:sldMkLst>
      </pc:sldChg>
      <pc:sldChg chg="del">
        <pc:chgData name="Ian Nabney" userId="d6603c99-5c95-4d2b-ba76-fe87db2f29c6" providerId="ADAL" clId="{32D97667-7688-46DE-A8DF-19AF11069D74}" dt="2021-02-05T01:55:33.721" v="13" actId="47"/>
        <pc:sldMkLst>
          <pc:docMk/>
          <pc:sldMk cId="4188508748" sldId="284"/>
        </pc:sldMkLst>
      </pc:sldChg>
      <pc:sldChg chg="del">
        <pc:chgData name="Ian Nabney" userId="d6603c99-5c95-4d2b-ba76-fe87db2f29c6" providerId="ADAL" clId="{32D97667-7688-46DE-A8DF-19AF11069D74}" dt="2021-02-05T01:55:33.721" v="13" actId="47"/>
        <pc:sldMkLst>
          <pc:docMk/>
          <pc:sldMk cId="1219929230" sldId="285"/>
        </pc:sldMkLst>
      </pc:sldChg>
      <pc:sldChg chg="del">
        <pc:chgData name="Ian Nabney" userId="d6603c99-5c95-4d2b-ba76-fe87db2f29c6" providerId="ADAL" clId="{32D97667-7688-46DE-A8DF-19AF11069D74}" dt="2021-02-05T01:55:33.721" v="13" actId="47"/>
        <pc:sldMkLst>
          <pc:docMk/>
          <pc:sldMk cId="3086907623" sldId="286"/>
        </pc:sldMkLst>
      </pc:sldChg>
      <pc:sldChg chg="del">
        <pc:chgData name="Ian Nabney" userId="d6603c99-5c95-4d2b-ba76-fe87db2f29c6" providerId="ADAL" clId="{32D97667-7688-46DE-A8DF-19AF11069D74}" dt="2021-02-05T01:55:33.721" v="13" actId="47"/>
        <pc:sldMkLst>
          <pc:docMk/>
          <pc:sldMk cId="4018879690" sldId="287"/>
        </pc:sldMkLst>
      </pc:sldChg>
      <pc:sldChg chg="del">
        <pc:chgData name="Ian Nabney" userId="d6603c99-5c95-4d2b-ba76-fe87db2f29c6" providerId="ADAL" clId="{32D97667-7688-46DE-A8DF-19AF11069D74}" dt="2021-02-05T01:55:33.721" v="13" actId="47"/>
        <pc:sldMkLst>
          <pc:docMk/>
          <pc:sldMk cId="3279875091" sldId="288"/>
        </pc:sldMkLst>
      </pc:sldChg>
      <pc:sldChg chg="modSp mod ord">
        <pc:chgData name="Ian Nabney" userId="d6603c99-5c95-4d2b-ba76-fe87db2f29c6" providerId="ADAL" clId="{32D97667-7688-46DE-A8DF-19AF11069D74}" dt="2021-02-07T14:21:36.871" v="3231"/>
        <pc:sldMkLst>
          <pc:docMk/>
          <pc:sldMk cId="720595887" sldId="289"/>
        </pc:sldMkLst>
        <pc:spChg chg="mod">
          <ac:chgData name="Ian Nabney" userId="d6603c99-5c95-4d2b-ba76-fe87db2f29c6" providerId="ADAL" clId="{32D97667-7688-46DE-A8DF-19AF11069D74}" dt="2021-02-07T14:21:36.871" v="3231"/>
          <ac:spMkLst>
            <pc:docMk/>
            <pc:sldMk cId="720595887" sldId="289"/>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884323360" sldId="290"/>
        </pc:sldMkLst>
      </pc:sldChg>
      <pc:sldChg chg="addSp modSp new mod modTransition">
        <pc:chgData name="Ian Nabney" userId="d6603c99-5c95-4d2b-ba76-fe87db2f29c6" providerId="ADAL" clId="{32D97667-7688-46DE-A8DF-19AF11069D74}" dt="2021-02-07T13:57:38.622" v="3228"/>
        <pc:sldMkLst>
          <pc:docMk/>
          <pc:sldMk cId="4237289446" sldId="290"/>
        </pc:sldMkLst>
        <pc:spChg chg="mod">
          <ac:chgData name="Ian Nabney" userId="d6603c99-5c95-4d2b-ba76-fe87db2f29c6" providerId="ADAL" clId="{32D97667-7688-46DE-A8DF-19AF11069D74}" dt="2021-02-05T02:03:13.789" v="187" actId="20577"/>
          <ac:spMkLst>
            <pc:docMk/>
            <pc:sldMk cId="4237289446" sldId="290"/>
            <ac:spMk id="2" creationId="{984E12E7-43FA-416C-BB21-07A1767F690D}"/>
          </ac:spMkLst>
        </pc:spChg>
        <pc:spChg chg="add mod">
          <ac:chgData name="Ian Nabney" userId="d6603c99-5c95-4d2b-ba76-fe87db2f29c6" providerId="ADAL" clId="{32D97667-7688-46DE-A8DF-19AF11069D74}" dt="2021-02-06T14:29:23.039" v="530" actId="20577"/>
          <ac:spMkLst>
            <pc:docMk/>
            <pc:sldMk cId="4237289446" sldId="290"/>
            <ac:spMk id="6" creationId="{7E5C64DD-B589-4765-8977-91646E2F3EF6}"/>
          </ac:spMkLst>
        </pc:spChg>
      </pc:sldChg>
      <pc:sldChg chg="addSp modSp new mod modTransition">
        <pc:chgData name="Ian Nabney" userId="d6603c99-5c95-4d2b-ba76-fe87db2f29c6" providerId="ADAL" clId="{32D97667-7688-46DE-A8DF-19AF11069D74}" dt="2021-02-07T13:57:38.622" v="3228"/>
        <pc:sldMkLst>
          <pc:docMk/>
          <pc:sldMk cId="1294895777" sldId="291"/>
        </pc:sldMkLst>
        <pc:spChg chg="mod">
          <ac:chgData name="Ian Nabney" userId="d6603c99-5c95-4d2b-ba76-fe87db2f29c6" providerId="ADAL" clId="{32D97667-7688-46DE-A8DF-19AF11069D74}" dt="2021-02-05T02:15:23.268" v="306" actId="20577"/>
          <ac:spMkLst>
            <pc:docMk/>
            <pc:sldMk cId="1294895777" sldId="291"/>
            <ac:spMk id="2" creationId="{9C54EEB7-CC93-4A92-9C08-57FF71B7D958}"/>
          </ac:spMkLst>
        </pc:spChg>
        <pc:spChg chg="add mod">
          <ac:chgData name="Ian Nabney" userId="d6603c99-5c95-4d2b-ba76-fe87db2f29c6" providerId="ADAL" clId="{32D97667-7688-46DE-A8DF-19AF11069D74}" dt="2021-02-05T02:22:46.384" v="474" actId="207"/>
          <ac:spMkLst>
            <pc:docMk/>
            <pc:sldMk cId="1294895777" sldId="291"/>
            <ac:spMk id="7" creationId="{4A638C12-E722-4AED-9DD8-99A1C51CE206}"/>
          </ac:spMkLst>
        </pc:spChg>
        <pc:picChg chg="add mod">
          <ac:chgData name="Ian Nabney" userId="d6603c99-5c95-4d2b-ba76-fe87db2f29c6" providerId="ADAL" clId="{32D97667-7688-46DE-A8DF-19AF11069D74}" dt="2021-02-05T02:19:33.973" v="309" actId="14100"/>
          <ac:picMkLst>
            <pc:docMk/>
            <pc:sldMk cId="1294895777" sldId="291"/>
            <ac:picMk id="6" creationId="{600A0B45-53DE-4EC5-9863-F8C0121A326C}"/>
          </ac:picMkLst>
        </pc:picChg>
      </pc:sldChg>
      <pc:sldChg chg="addSp modSp new mod modTransition">
        <pc:chgData name="Ian Nabney" userId="d6603c99-5c95-4d2b-ba76-fe87db2f29c6" providerId="ADAL" clId="{32D97667-7688-46DE-A8DF-19AF11069D74}" dt="2021-02-07T13:57:38.622" v="3228"/>
        <pc:sldMkLst>
          <pc:docMk/>
          <pc:sldMk cId="824091130" sldId="292"/>
        </pc:sldMkLst>
        <pc:spChg chg="mod">
          <ac:chgData name="Ian Nabney" userId="d6603c99-5c95-4d2b-ba76-fe87db2f29c6" providerId="ADAL" clId="{32D97667-7688-46DE-A8DF-19AF11069D74}" dt="2021-02-06T14:30:54.681" v="548" actId="20577"/>
          <ac:spMkLst>
            <pc:docMk/>
            <pc:sldMk cId="824091130" sldId="292"/>
            <ac:spMk id="2" creationId="{DFC726FD-382C-464C-A84A-4570767B6A2F}"/>
          </ac:spMkLst>
        </pc:spChg>
        <pc:spChg chg="add mod">
          <ac:chgData name="Ian Nabney" userId="d6603c99-5c95-4d2b-ba76-fe87db2f29c6" providerId="ADAL" clId="{32D97667-7688-46DE-A8DF-19AF11069D74}" dt="2021-02-06T14:34:56.548" v="695" actId="20577"/>
          <ac:spMkLst>
            <pc:docMk/>
            <pc:sldMk cId="824091130" sldId="292"/>
            <ac:spMk id="6" creationId="{E851B05A-BEF4-4199-A847-3BE2BC4992BB}"/>
          </ac:spMkLst>
        </pc:spChg>
      </pc:sldChg>
      <pc:sldChg chg="addSp delSp modSp new mod modTransition">
        <pc:chgData name="Ian Nabney" userId="d6603c99-5c95-4d2b-ba76-fe87db2f29c6" providerId="ADAL" clId="{32D97667-7688-46DE-A8DF-19AF11069D74}" dt="2021-02-07T13:57:38.622" v="3228"/>
        <pc:sldMkLst>
          <pc:docMk/>
          <pc:sldMk cId="2431822236" sldId="293"/>
        </pc:sldMkLst>
        <pc:spChg chg="mod">
          <ac:chgData name="Ian Nabney" userId="d6603c99-5c95-4d2b-ba76-fe87db2f29c6" providerId="ADAL" clId="{32D97667-7688-46DE-A8DF-19AF11069D74}" dt="2021-02-06T14:51:25.428" v="721" actId="20577"/>
          <ac:spMkLst>
            <pc:docMk/>
            <pc:sldMk cId="2431822236" sldId="293"/>
            <ac:spMk id="2" creationId="{82035E3E-4F62-47E6-A77F-071F2F45DEA3}"/>
          </ac:spMkLst>
        </pc:spChg>
        <pc:spChg chg="add del mod">
          <ac:chgData name="Ian Nabney" userId="d6603c99-5c95-4d2b-ba76-fe87db2f29c6" providerId="ADAL" clId="{32D97667-7688-46DE-A8DF-19AF11069D74}" dt="2021-02-06T14:52:00.093" v="724" actId="21"/>
          <ac:spMkLst>
            <pc:docMk/>
            <pc:sldMk cId="2431822236" sldId="293"/>
            <ac:spMk id="6" creationId="{E59D9124-89A9-4479-9718-9FA986D0373B}"/>
          </ac:spMkLst>
        </pc:spChg>
        <pc:spChg chg="add mod">
          <ac:chgData name="Ian Nabney" userId="d6603c99-5c95-4d2b-ba76-fe87db2f29c6" providerId="ADAL" clId="{32D97667-7688-46DE-A8DF-19AF11069D74}" dt="2021-02-06T14:55:31.480" v="914" actId="20577"/>
          <ac:spMkLst>
            <pc:docMk/>
            <pc:sldMk cId="2431822236" sldId="293"/>
            <ac:spMk id="7" creationId="{E60E2512-8643-40F1-A7BA-DE1EE080FC91}"/>
          </ac:spMkLst>
        </pc:spChg>
      </pc:sldChg>
      <pc:sldChg chg="modTransition">
        <pc:chgData name="Ian Nabney" userId="d6603c99-5c95-4d2b-ba76-fe87db2f29c6" providerId="ADAL" clId="{32D97667-7688-46DE-A8DF-19AF11069D74}" dt="2021-02-07T13:57:38.622" v="3228"/>
        <pc:sldMkLst>
          <pc:docMk/>
          <pc:sldMk cId="92613839" sldId="294"/>
        </pc:sldMkLst>
        <pc:spChg chg="mod">
          <ac:chgData name="Ian Nabney" userId="d6603c99-5c95-4d2b-ba76-fe87db2f29c6" providerId="ADAL" clId="{32D97667-7688-46DE-A8DF-19AF11069D74}" dt="2021-02-06T15:15:14.497" v="961" actId="20577"/>
          <ac:spMkLst>
            <pc:docMk/>
            <pc:sldMk cId="92613839" sldId="294"/>
            <ac:spMk id="2" creationId="{676CFAAF-72E3-4C19-B24D-583690FE2408}"/>
          </ac:spMkLst>
        </pc:spChg>
        <pc:spChg chg="add mod">
          <ac:chgData name="Ian Nabney" userId="d6603c99-5c95-4d2b-ba76-fe87db2f29c6" providerId="ADAL" clId="{32D97667-7688-46DE-A8DF-19AF11069D74}" dt="2021-02-06T15:54:13.357" v="1678" actId="20577"/>
          <ac:spMkLst>
            <pc:docMk/>
            <pc:sldMk cId="92613839" sldId="294"/>
            <ac:spMk id="6" creationId="{44AB7143-26DA-487F-AF70-6FC992841DBE}"/>
          </ac:spMkLst>
        </pc:spChg>
      </pc:sldChg>
      <pc:sldChg chg="addSp modSp new mod modTransition">
        <pc:chgData name="Ian Nabney" userId="d6603c99-5c95-4d2b-ba76-fe87db2f29c6" providerId="ADAL" clId="{32D97667-7688-46DE-A8DF-19AF11069D74}" dt="2021-02-07T13:57:38.622" v="3228"/>
        <pc:sldMkLst>
          <pc:docMk/>
          <pc:sldMk cId="190260176" sldId="295"/>
        </pc:sldMkLst>
        <pc:spChg chg="mod">
          <ac:chgData name="Ian Nabney" userId="d6603c99-5c95-4d2b-ba76-fe87db2f29c6" providerId="ADAL" clId="{32D97667-7688-46DE-A8DF-19AF11069D74}" dt="2021-02-06T15:19:18.636" v="1264" actId="20577"/>
          <ac:spMkLst>
            <pc:docMk/>
            <pc:sldMk cId="190260176" sldId="295"/>
            <ac:spMk id="2" creationId="{48CAC8BB-B789-4056-B9E3-90D5BE8F01AF}"/>
          </ac:spMkLst>
        </pc:spChg>
        <pc:spChg chg="add mod">
          <ac:chgData name="Ian Nabney" userId="d6603c99-5c95-4d2b-ba76-fe87db2f29c6" providerId="ADAL" clId="{32D97667-7688-46DE-A8DF-19AF11069D74}" dt="2021-02-06T15:20:31.932" v="1290" actId="20577"/>
          <ac:spMkLst>
            <pc:docMk/>
            <pc:sldMk cId="190260176" sldId="295"/>
            <ac:spMk id="8" creationId="{6BE4AD2F-169A-4BC7-9B56-027B747D3B60}"/>
          </ac:spMkLst>
        </pc:spChg>
        <pc:picChg chg="add mod">
          <ac:chgData name="Ian Nabney" userId="d6603c99-5c95-4d2b-ba76-fe87db2f29c6" providerId="ADAL" clId="{32D97667-7688-46DE-A8DF-19AF11069D74}" dt="2021-02-06T15:19:10.826" v="1255" actId="1076"/>
          <ac:picMkLst>
            <pc:docMk/>
            <pc:sldMk cId="190260176" sldId="295"/>
            <ac:picMk id="7" creationId="{9FA00730-133E-483E-89F4-F0265D61BC2D}"/>
          </ac:picMkLst>
        </pc:picChg>
      </pc:sldChg>
      <pc:sldChg chg="addSp modSp new mod modTransition">
        <pc:chgData name="Ian Nabney" userId="d6603c99-5c95-4d2b-ba76-fe87db2f29c6" providerId="ADAL" clId="{32D97667-7688-46DE-A8DF-19AF11069D74}" dt="2021-02-07T13:57:38.622" v="3228"/>
        <pc:sldMkLst>
          <pc:docMk/>
          <pc:sldMk cId="4004696963" sldId="296"/>
        </pc:sldMkLst>
        <pc:spChg chg="mod">
          <ac:chgData name="Ian Nabney" userId="d6603c99-5c95-4d2b-ba76-fe87db2f29c6" providerId="ADAL" clId="{32D97667-7688-46DE-A8DF-19AF11069D74}" dt="2021-02-06T16:04:33.664" v="1689" actId="20577"/>
          <ac:spMkLst>
            <pc:docMk/>
            <pc:sldMk cId="4004696963" sldId="296"/>
            <ac:spMk id="2" creationId="{6BDEF70F-AEE9-415C-A8CF-3A7ECF4131A1}"/>
          </ac:spMkLst>
        </pc:spChg>
        <pc:spChg chg="add mod">
          <ac:chgData name="Ian Nabney" userId="d6603c99-5c95-4d2b-ba76-fe87db2f29c6" providerId="ADAL" clId="{32D97667-7688-46DE-A8DF-19AF11069D74}" dt="2021-02-06T16:07:27.309" v="2038" actId="20577"/>
          <ac:spMkLst>
            <pc:docMk/>
            <pc:sldMk cId="4004696963" sldId="296"/>
            <ac:spMk id="6" creationId="{FDC214AF-097C-416E-A6F1-2267E28B4037}"/>
          </ac:spMkLst>
        </pc:spChg>
      </pc:sldChg>
      <pc:sldChg chg="modTransition">
        <pc:chgData name="Ian Nabney" userId="d6603c99-5c95-4d2b-ba76-fe87db2f29c6" providerId="ADAL" clId="{32D97667-7688-46DE-A8DF-19AF11069D74}" dt="2021-02-07T13:57:38.622" v="3228"/>
        <pc:sldMkLst>
          <pc:docMk/>
          <pc:sldMk cId="2621091114" sldId="297"/>
        </pc:sldMkLst>
        <pc:spChg chg="mod">
          <ac:chgData name="Ian Nabney" userId="d6603c99-5c95-4d2b-ba76-fe87db2f29c6" providerId="ADAL" clId="{32D97667-7688-46DE-A8DF-19AF11069D74}" dt="2021-02-06T16:10:04.798" v="2062" actId="20577"/>
          <ac:spMkLst>
            <pc:docMk/>
            <pc:sldMk cId="2621091114" sldId="297"/>
            <ac:spMk id="2" creationId="{BF6DAEF8-02BB-4226-84B3-CBBBA1DF3188}"/>
          </ac:spMkLst>
        </pc:spChg>
        <pc:picChg chg="add mod">
          <ac:chgData name="Ian Nabney" userId="d6603c99-5c95-4d2b-ba76-fe87db2f29c6" providerId="ADAL" clId="{32D97667-7688-46DE-A8DF-19AF11069D74}" dt="2021-02-06T16:12:38.502" v="2068" actId="1076"/>
          <ac:picMkLst>
            <pc:docMk/>
            <pc:sldMk cId="2621091114" sldId="297"/>
            <ac:picMk id="6" creationId="{16D311AA-CE7B-4474-A550-93DCF314B494}"/>
          </ac:picMkLst>
        </pc:picChg>
      </pc:sldChg>
      <pc:sldChg chg="addSp delSp modSp new mod modTransition">
        <pc:chgData name="Ian Nabney" userId="d6603c99-5c95-4d2b-ba76-fe87db2f29c6" providerId="ADAL" clId="{32D97667-7688-46DE-A8DF-19AF11069D74}" dt="2021-02-07T13:57:38.622" v="3228"/>
        <pc:sldMkLst>
          <pc:docMk/>
          <pc:sldMk cId="1088836683" sldId="298"/>
        </pc:sldMkLst>
        <pc:spChg chg="mod">
          <ac:chgData name="Ian Nabney" userId="d6603c99-5c95-4d2b-ba76-fe87db2f29c6" providerId="ADAL" clId="{32D97667-7688-46DE-A8DF-19AF11069D74}" dt="2021-02-06T16:13:16.175" v="2097" actId="20577"/>
          <ac:spMkLst>
            <pc:docMk/>
            <pc:sldMk cId="1088836683" sldId="298"/>
            <ac:spMk id="2" creationId="{E33E81A5-D9AE-46DD-9B71-FF4B8CF2083B}"/>
          </ac:spMkLst>
        </pc:spChg>
        <pc:spChg chg="add del mod">
          <ac:chgData name="Ian Nabney" userId="d6603c99-5c95-4d2b-ba76-fe87db2f29c6" providerId="ADAL" clId="{32D97667-7688-46DE-A8DF-19AF11069D74}" dt="2021-02-06T16:16:07.760" v="2238"/>
          <ac:spMkLst>
            <pc:docMk/>
            <pc:sldMk cId="1088836683" sldId="298"/>
            <ac:spMk id="7" creationId="{4FEAB34B-78F9-4261-BA77-0B06521300B9}"/>
          </ac:spMkLst>
        </pc:spChg>
        <pc:spChg chg="add mod">
          <ac:chgData name="Ian Nabney" userId="d6603c99-5c95-4d2b-ba76-fe87db2f29c6" providerId="ADAL" clId="{32D97667-7688-46DE-A8DF-19AF11069D74}" dt="2021-02-06T16:16:04.893" v="2236" actId="313"/>
          <ac:spMkLst>
            <pc:docMk/>
            <pc:sldMk cId="1088836683" sldId="298"/>
            <ac:spMk id="8" creationId="{AFB5CD4A-264E-452E-9FB0-AC6FC219F8F4}"/>
          </ac:spMkLst>
        </pc:spChg>
        <pc:picChg chg="add mod">
          <ac:chgData name="Ian Nabney" userId="d6603c99-5c95-4d2b-ba76-fe87db2f29c6" providerId="ADAL" clId="{32D97667-7688-46DE-A8DF-19AF11069D74}" dt="2021-02-06T16:14:19.534" v="2100" actId="1076"/>
          <ac:picMkLst>
            <pc:docMk/>
            <pc:sldMk cId="1088836683" sldId="298"/>
            <ac:picMk id="6" creationId="{2B00F36F-E1EA-4CE8-9366-DDC61FB4ED2E}"/>
          </ac:picMkLst>
        </pc:picChg>
      </pc:sldChg>
      <pc:sldChg chg="addSp modSp new mod modTransition">
        <pc:chgData name="Ian Nabney" userId="d6603c99-5c95-4d2b-ba76-fe87db2f29c6" providerId="ADAL" clId="{32D97667-7688-46DE-A8DF-19AF11069D74}" dt="2021-02-07T13:57:38.622" v="3228"/>
        <pc:sldMkLst>
          <pc:docMk/>
          <pc:sldMk cId="933627576" sldId="299"/>
        </pc:sldMkLst>
        <pc:spChg chg="mod">
          <ac:chgData name="Ian Nabney" userId="d6603c99-5c95-4d2b-ba76-fe87db2f29c6" providerId="ADAL" clId="{32D97667-7688-46DE-A8DF-19AF11069D74}" dt="2021-02-06T16:17:39.279" v="2256" actId="20577"/>
          <ac:spMkLst>
            <pc:docMk/>
            <pc:sldMk cId="933627576" sldId="299"/>
            <ac:spMk id="2" creationId="{340D97C2-0736-41C6-92A4-201BFB922EAA}"/>
          </ac:spMkLst>
        </pc:spChg>
        <pc:spChg chg="add mod">
          <ac:chgData name="Ian Nabney" userId="d6603c99-5c95-4d2b-ba76-fe87db2f29c6" providerId="ADAL" clId="{32D97667-7688-46DE-A8DF-19AF11069D74}" dt="2021-02-06T16:30:41.504" v="2360" actId="20577"/>
          <ac:spMkLst>
            <pc:docMk/>
            <pc:sldMk cId="933627576" sldId="299"/>
            <ac:spMk id="6" creationId="{E55CA638-314E-4E1C-B4DD-0AF38F0D0491}"/>
          </ac:spMkLst>
        </pc:spChg>
      </pc:sldChg>
      <pc:sldChg chg="addSp modSp new mod modTransition">
        <pc:chgData name="Ian Nabney" userId="d6603c99-5c95-4d2b-ba76-fe87db2f29c6" providerId="ADAL" clId="{32D97667-7688-46DE-A8DF-19AF11069D74}" dt="2021-02-07T13:57:38.622" v="3228"/>
        <pc:sldMkLst>
          <pc:docMk/>
          <pc:sldMk cId="3668217247" sldId="300"/>
        </pc:sldMkLst>
        <pc:spChg chg="mod">
          <ac:chgData name="Ian Nabney" userId="d6603c99-5c95-4d2b-ba76-fe87db2f29c6" providerId="ADAL" clId="{32D97667-7688-46DE-A8DF-19AF11069D74}" dt="2021-02-06T16:41:24.177" v="2389" actId="20577"/>
          <ac:spMkLst>
            <pc:docMk/>
            <pc:sldMk cId="3668217247" sldId="300"/>
            <ac:spMk id="2" creationId="{32F7CEEC-3686-4637-B6B7-74AC2251696E}"/>
          </ac:spMkLst>
        </pc:spChg>
        <pc:spChg chg="add mod">
          <ac:chgData name="Ian Nabney" userId="d6603c99-5c95-4d2b-ba76-fe87db2f29c6" providerId="ADAL" clId="{32D97667-7688-46DE-A8DF-19AF11069D74}" dt="2021-02-06T16:46:21.220" v="2534" actId="20577"/>
          <ac:spMkLst>
            <pc:docMk/>
            <pc:sldMk cId="3668217247" sldId="300"/>
            <ac:spMk id="6" creationId="{0D536053-D158-4304-B84D-F11F1329E738}"/>
          </ac:spMkLst>
        </pc:spChg>
      </pc:sldChg>
      <pc:sldChg chg="addSp modSp new mod modTransition">
        <pc:chgData name="Ian Nabney" userId="d6603c99-5c95-4d2b-ba76-fe87db2f29c6" providerId="ADAL" clId="{32D97667-7688-46DE-A8DF-19AF11069D74}" dt="2021-02-07T13:57:38.622" v="3228"/>
        <pc:sldMkLst>
          <pc:docMk/>
          <pc:sldMk cId="2904356632" sldId="301"/>
        </pc:sldMkLst>
        <pc:spChg chg="mod">
          <ac:chgData name="Ian Nabney" userId="d6603c99-5c95-4d2b-ba76-fe87db2f29c6" providerId="ADAL" clId="{32D97667-7688-46DE-A8DF-19AF11069D74}" dt="2021-02-06T16:46:57.474" v="2552" actId="20577"/>
          <ac:spMkLst>
            <pc:docMk/>
            <pc:sldMk cId="2904356632" sldId="301"/>
            <ac:spMk id="2" creationId="{8EEC5E58-91D3-44A8-B4BF-D0A1042D68BA}"/>
          </ac:spMkLst>
        </pc:spChg>
        <pc:spChg chg="add mod">
          <ac:chgData name="Ian Nabney" userId="d6603c99-5c95-4d2b-ba76-fe87db2f29c6" providerId="ADAL" clId="{32D97667-7688-46DE-A8DF-19AF11069D74}" dt="2021-02-06T16:51:51.889" v="2702" actId="14100"/>
          <ac:spMkLst>
            <pc:docMk/>
            <pc:sldMk cId="2904356632" sldId="301"/>
            <ac:spMk id="6" creationId="{11C5D809-4972-467F-AAA4-046F53BFB56E}"/>
          </ac:spMkLst>
        </pc:spChg>
      </pc:sldChg>
      <pc:sldChg chg="addSp modSp new mod modTransition">
        <pc:chgData name="Ian Nabney" userId="d6603c99-5c95-4d2b-ba76-fe87db2f29c6" providerId="ADAL" clId="{32D97667-7688-46DE-A8DF-19AF11069D74}" dt="2021-02-07T13:57:38.622" v="3228"/>
        <pc:sldMkLst>
          <pc:docMk/>
          <pc:sldMk cId="490021754" sldId="302"/>
        </pc:sldMkLst>
        <pc:spChg chg="mod">
          <ac:chgData name="Ian Nabney" userId="d6603c99-5c95-4d2b-ba76-fe87db2f29c6" providerId="ADAL" clId="{32D97667-7688-46DE-A8DF-19AF11069D74}" dt="2021-02-06T16:52:24.928" v="2723" actId="20577"/>
          <ac:spMkLst>
            <pc:docMk/>
            <pc:sldMk cId="490021754" sldId="302"/>
            <ac:spMk id="2" creationId="{CFDE8D15-E0E9-441C-8AAD-829404194E7B}"/>
          </ac:spMkLst>
        </pc:spChg>
        <pc:spChg chg="add mod">
          <ac:chgData name="Ian Nabney" userId="d6603c99-5c95-4d2b-ba76-fe87db2f29c6" providerId="ADAL" clId="{32D97667-7688-46DE-A8DF-19AF11069D74}" dt="2021-02-06T16:54:08.181" v="2800" actId="20577"/>
          <ac:spMkLst>
            <pc:docMk/>
            <pc:sldMk cId="490021754" sldId="302"/>
            <ac:spMk id="6" creationId="{048DBD5D-6487-47A7-AE46-2D913E1249D0}"/>
          </ac:spMkLst>
        </pc:spChg>
      </pc:sldChg>
      <pc:sldChg chg="addSp modSp new mod modTransition">
        <pc:chgData name="Ian Nabney" userId="d6603c99-5c95-4d2b-ba76-fe87db2f29c6" providerId="ADAL" clId="{32D97667-7688-46DE-A8DF-19AF11069D74}" dt="2021-02-07T13:57:38.622" v="3228"/>
        <pc:sldMkLst>
          <pc:docMk/>
          <pc:sldMk cId="796334900" sldId="303"/>
        </pc:sldMkLst>
        <pc:spChg chg="mod">
          <ac:chgData name="Ian Nabney" userId="d6603c99-5c95-4d2b-ba76-fe87db2f29c6" providerId="ADAL" clId="{32D97667-7688-46DE-A8DF-19AF11069D74}" dt="2021-02-06T16:56:24.207" v="2840" actId="20577"/>
          <ac:spMkLst>
            <pc:docMk/>
            <pc:sldMk cId="796334900" sldId="303"/>
            <ac:spMk id="2" creationId="{DD9C6EF8-E3B0-479E-8BEF-DA53BE13BD9F}"/>
          </ac:spMkLst>
        </pc:spChg>
        <pc:spChg chg="mod">
          <ac:chgData name="Ian Nabney" userId="d6603c99-5c95-4d2b-ba76-fe87db2f29c6" providerId="ADAL" clId="{32D97667-7688-46DE-A8DF-19AF11069D74}" dt="2021-02-06T17:07:54.474" v="3110" actId="20577"/>
          <ac:spMkLst>
            <pc:docMk/>
            <pc:sldMk cId="796334900" sldId="303"/>
            <ac:spMk id="4" creationId="{D518DAF9-539E-4873-8D44-A70DE6C8C61B}"/>
          </ac:spMkLst>
        </pc:spChg>
        <pc:spChg chg="add mod">
          <ac:chgData name="Ian Nabney" userId="d6603c99-5c95-4d2b-ba76-fe87db2f29c6" providerId="ADAL" clId="{32D97667-7688-46DE-A8DF-19AF11069D74}" dt="2021-02-06T17:05:48.471" v="2862" actId="6549"/>
          <ac:spMkLst>
            <pc:docMk/>
            <pc:sldMk cId="796334900" sldId="303"/>
            <ac:spMk id="8" creationId="{0D959824-8C4B-4587-99FE-55EFB37A321B}"/>
          </ac:spMkLst>
        </pc:spChg>
        <pc:picChg chg="add mod">
          <ac:chgData name="Ian Nabney" userId="d6603c99-5c95-4d2b-ba76-fe87db2f29c6" providerId="ADAL" clId="{32D97667-7688-46DE-A8DF-19AF11069D74}" dt="2021-02-06T16:56:44.891" v="2843" actId="1076"/>
          <ac:picMkLst>
            <pc:docMk/>
            <pc:sldMk cId="796334900" sldId="303"/>
            <ac:picMk id="7" creationId="{D6C147BC-69EE-4792-B012-B52DC7E983DE}"/>
          </ac:picMkLst>
        </pc:picChg>
      </pc:sldChg>
      <pc:sldChg chg="addSp delSp modSp new mod modTransition">
        <pc:chgData name="Ian Nabney" userId="d6603c99-5c95-4d2b-ba76-fe87db2f29c6" providerId="ADAL" clId="{32D97667-7688-46DE-A8DF-19AF11069D74}" dt="2021-02-07T13:57:38.622" v="3228"/>
        <pc:sldMkLst>
          <pc:docMk/>
          <pc:sldMk cId="339783814" sldId="304"/>
        </pc:sldMkLst>
        <pc:spChg chg="mod">
          <ac:chgData name="Ian Nabney" userId="d6603c99-5c95-4d2b-ba76-fe87db2f29c6" providerId="ADAL" clId="{32D97667-7688-46DE-A8DF-19AF11069D74}" dt="2021-02-06T17:08:59.478" v="3129" actId="20577"/>
          <ac:spMkLst>
            <pc:docMk/>
            <pc:sldMk cId="339783814" sldId="304"/>
            <ac:spMk id="2" creationId="{D97D2EFE-9829-43F6-856F-35546EA6DC3A}"/>
          </ac:spMkLst>
        </pc:spChg>
        <pc:spChg chg="add del">
          <ac:chgData name="Ian Nabney" userId="d6603c99-5c95-4d2b-ba76-fe87db2f29c6" providerId="ADAL" clId="{32D97667-7688-46DE-A8DF-19AF11069D74}" dt="2021-02-06T17:08:47.187" v="3115"/>
          <ac:spMkLst>
            <pc:docMk/>
            <pc:sldMk cId="339783814" sldId="304"/>
            <ac:spMk id="6" creationId="{F0EA6ADD-C2D1-41AD-8987-D905E22A675B}"/>
          </ac:spMkLst>
        </pc:spChg>
        <pc:spChg chg="add mod">
          <ac:chgData name="Ian Nabney" userId="d6603c99-5c95-4d2b-ba76-fe87db2f29c6" providerId="ADAL" clId="{32D97667-7688-46DE-A8DF-19AF11069D74}" dt="2021-02-06T17:14:54.719" v="3222" actId="1076"/>
          <ac:spMkLst>
            <pc:docMk/>
            <pc:sldMk cId="339783814" sldId="304"/>
            <ac:spMk id="8" creationId="{7AE250D2-EB76-42FB-888F-CE8A03C8A13A}"/>
          </ac:spMkLst>
        </pc:spChg>
        <pc:spChg chg="add mod">
          <ac:chgData name="Ian Nabney" userId="d6603c99-5c95-4d2b-ba76-fe87db2f29c6" providerId="ADAL" clId="{32D97667-7688-46DE-A8DF-19AF11069D74}" dt="2021-02-06T17:14:49.491" v="3221" actId="14100"/>
          <ac:spMkLst>
            <pc:docMk/>
            <pc:sldMk cId="339783814" sldId="304"/>
            <ac:spMk id="9" creationId="{B2BADF8F-9DA6-4174-BEE8-FA1FA7843363}"/>
          </ac:spMkLst>
        </pc:spChg>
        <pc:picChg chg="add mod">
          <ac:chgData name="Ian Nabney" userId="d6603c99-5c95-4d2b-ba76-fe87db2f29c6" providerId="ADAL" clId="{32D97667-7688-46DE-A8DF-19AF11069D74}" dt="2021-02-06T17:08:55.658" v="3119" actId="14100"/>
          <ac:picMkLst>
            <pc:docMk/>
            <pc:sldMk cId="339783814" sldId="304"/>
            <ac:picMk id="7" creationId="{5B0B0EF3-BAF7-45B0-A111-688B13FAA662}"/>
          </ac:picMkLst>
        </pc:picChg>
      </pc:sldChg>
    </pc:docChg>
  </pc:docChgLst>
  <pc:docChgLst>
    <pc:chgData name="Ian Nabney" userId="d6603c99-5c95-4d2b-ba76-fe87db2f29c6" providerId="ADAL" clId="{B3AE9A3F-9F70-40B7-9026-0A90F23F3739}"/>
    <pc:docChg chg="undo custSel addSld delSld modSld">
      <pc:chgData name="Ian Nabney" userId="d6603c99-5c95-4d2b-ba76-fe87db2f29c6" providerId="ADAL" clId="{B3AE9A3F-9F70-40B7-9026-0A90F23F3739}" dt="2021-01-24T17:18:33.161" v="1902" actId="20577"/>
      <pc:docMkLst>
        <pc:docMk/>
      </pc:docMkLst>
      <pc:sldChg chg="modTransition">
        <pc:chgData name="Ian Nabney" userId="d6603c99-5c95-4d2b-ba76-fe87db2f29c6" providerId="ADAL" clId="{B3AE9A3F-9F70-40B7-9026-0A90F23F3739}" dt="2021-01-24T16:57:35.996" v="1449"/>
        <pc:sldMkLst>
          <pc:docMk/>
          <pc:sldMk cId="0" sldId="256"/>
        </pc:sldMkLst>
      </pc:sldChg>
      <pc:sldChg chg="modTransition">
        <pc:chgData name="Ian Nabney" userId="d6603c99-5c95-4d2b-ba76-fe87db2f29c6" providerId="ADAL" clId="{B3AE9A3F-9F70-40B7-9026-0A90F23F3739}" dt="2021-01-24T16:57:35.996" v="1449"/>
        <pc:sldMkLst>
          <pc:docMk/>
          <pc:sldMk cId="0" sldId="258"/>
        </pc:sldMkLst>
      </pc:sldChg>
      <pc:sldChg chg="del">
        <pc:chgData name="Ian Nabney" userId="d6603c99-5c95-4d2b-ba76-fe87db2f29c6" providerId="ADAL" clId="{B3AE9A3F-9F70-40B7-9026-0A90F23F3739}" dt="2021-01-24T16:56:00.123" v="1448" actId="2696"/>
        <pc:sldMkLst>
          <pc:docMk/>
          <pc:sldMk cId="0" sldId="259"/>
        </pc:sldMkLst>
      </pc:sldChg>
      <pc:sldChg chg="modSp mod modTransition">
        <pc:chgData name="Ian Nabney" userId="d6603c99-5c95-4d2b-ba76-fe87db2f29c6" providerId="ADAL" clId="{B3AE9A3F-9F70-40B7-9026-0A90F23F3739}" dt="2021-01-24T16:57:35.996" v="1449"/>
        <pc:sldMkLst>
          <pc:docMk/>
          <pc:sldMk cId="0" sldId="276"/>
        </pc:sldMkLst>
        <pc:spChg chg="mod">
          <ac:chgData name="Ian Nabney" userId="d6603c99-5c95-4d2b-ba76-fe87db2f29c6" providerId="ADAL" clId="{B3AE9A3F-9F70-40B7-9026-0A90F23F3739}" dt="2021-01-24T15:28:48.077" v="0" actId="20577"/>
          <ac:spMkLst>
            <pc:docMk/>
            <pc:sldMk cId="0" sldId="276"/>
            <ac:spMk id="32771" creationId="{8674BF37-E827-4547-8249-5CE423AC6A24}"/>
          </ac:spMkLst>
        </pc:spChg>
      </pc:sldChg>
      <pc:sldChg chg="modTransition">
        <pc:chgData name="Ian Nabney" userId="d6603c99-5c95-4d2b-ba76-fe87db2f29c6" providerId="ADAL" clId="{B3AE9A3F-9F70-40B7-9026-0A90F23F3739}" dt="2021-01-24T16:57:35.996" v="1449"/>
        <pc:sldMkLst>
          <pc:docMk/>
          <pc:sldMk cId="19118868" sldId="282"/>
        </pc:sldMkLst>
      </pc:sldChg>
      <pc:sldChg chg="modTransition">
        <pc:chgData name="Ian Nabney" userId="d6603c99-5c95-4d2b-ba76-fe87db2f29c6" providerId="ADAL" clId="{B3AE9A3F-9F70-40B7-9026-0A90F23F3739}" dt="2021-01-24T16:57:35.996" v="1449"/>
        <pc:sldMkLst>
          <pc:docMk/>
          <pc:sldMk cId="3279875091" sldId="288"/>
        </pc:sldMkLst>
      </pc:sldChg>
      <pc:sldChg chg="del modTransition">
        <pc:chgData name="Ian Nabney" userId="d6603c99-5c95-4d2b-ba76-fe87db2f29c6" providerId="ADAL" clId="{B3AE9A3F-9F70-40B7-9026-0A90F23F3739}" dt="2021-01-24T16:58:30.310" v="1453" actId="2696"/>
        <pc:sldMkLst>
          <pc:docMk/>
          <pc:sldMk cId="1294895777" sldId="291"/>
        </pc:sldMkLst>
      </pc:sldChg>
      <pc:sldChg chg="del">
        <pc:chgData name="Ian Nabney" userId="d6603c99-5c95-4d2b-ba76-fe87db2f29c6" providerId="ADAL" clId="{B3AE9A3F-9F70-40B7-9026-0A90F23F3739}" dt="2021-01-24T16:55:43.602" v="1447" actId="2696"/>
        <pc:sldMkLst>
          <pc:docMk/>
          <pc:sldMk cId="2431822236" sldId="293"/>
        </pc:sldMkLst>
      </pc:sldChg>
      <pc:sldChg chg="del modTransition">
        <pc:chgData name="Ian Nabney" userId="d6603c99-5c95-4d2b-ba76-fe87db2f29c6" providerId="ADAL" clId="{B3AE9A3F-9F70-40B7-9026-0A90F23F3739}" dt="2021-01-24T16:58:33.418" v="1454" actId="2696"/>
        <pc:sldMkLst>
          <pc:docMk/>
          <pc:sldMk cId="92613839" sldId="294"/>
        </pc:sldMkLst>
      </pc:sldChg>
      <pc:sldChg chg="del modTransition">
        <pc:chgData name="Ian Nabney" userId="d6603c99-5c95-4d2b-ba76-fe87db2f29c6" providerId="ADAL" clId="{B3AE9A3F-9F70-40B7-9026-0A90F23F3739}" dt="2021-01-24T16:58:21.176" v="1451" actId="2696"/>
        <pc:sldMkLst>
          <pc:docMk/>
          <pc:sldMk cId="190260176" sldId="295"/>
        </pc:sldMkLst>
      </pc:sldChg>
      <pc:sldChg chg="del modTransition">
        <pc:chgData name="Ian Nabney" userId="d6603c99-5c95-4d2b-ba76-fe87db2f29c6" providerId="ADAL" clId="{B3AE9A3F-9F70-40B7-9026-0A90F23F3739}" dt="2021-01-24T16:58:25.485" v="1452" actId="2696"/>
        <pc:sldMkLst>
          <pc:docMk/>
          <pc:sldMk cId="4004696963" sldId="296"/>
        </pc:sldMkLst>
      </pc:sldChg>
      <pc:sldChg chg="modSp mod modTransition">
        <pc:chgData name="Ian Nabney" userId="d6603c99-5c95-4d2b-ba76-fe87db2f29c6" providerId="ADAL" clId="{B3AE9A3F-9F70-40B7-9026-0A90F23F3739}" dt="2021-01-24T16:57:35.996" v="1449"/>
        <pc:sldMkLst>
          <pc:docMk/>
          <pc:sldMk cId="2621091114" sldId="297"/>
        </pc:sldMkLst>
        <pc:spChg chg="mod">
          <ac:chgData name="Ian Nabney" userId="d6603c99-5c95-4d2b-ba76-fe87db2f29c6" providerId="ADAL" clId="{B3AE9A3F-9F70-40B7-9026-0A90F23F3739}" dt="2021-01-24T15:42:03.033" v="12" actId="20577"/>
          <ac:spMkLst>
            <pc:docMk/>
            <pc:sldMk cId="2621091114" sldId="297"/>
            <ac:spMk id="33795" creationId="{23197C43-B85C-4ACB-B792-0B3008912482}"/>
          </ac:spMkLst>
        </pc:spChg>
      </pc:sldChg>
      <pc:sldChg chg="modTransition">
        <pc:chgData name="Ian Nabney" userId="d6603c99-5c95-4d2b-ba76-fe87db2f29c6" providerId="ADAL" clId="{B3AE9A3F-9F70-40B7-9026-0A90F23F3739}" dt="2021-01-24T16:57:35.996" v="1449"/>
        <pc:sldMkLst>
          <pc:docMk/>
          <pc:sldMk cId="3043018420" sldId="298"/>
        </pc:sldMkLst>
      </pc:sldChg>
      <pc:sldChg chg="modTransition">
        <pc:chgData name="Ian Nabney" userId="d6603c99-5c95-4d2b-ba76-fe87db2f29c6" providerId="ADAL" clId="{B3AE9A3F-9F70-40B7-9026-0A90F23F3739}" dt="2021-01-24T16:57:35.996" v="1449"/>
        <pc:sldMkLst>
          <pc:docMk/>
          <pc:sldMk cId="454233025" sldId="299"/>
        </pc:sldMkLst>
      </pc:sldChg>
      <pc:sldChg chg="modSp mod modTransition">
        <pc:chgData name="Ian Nabney" userId="d6603c99-5c95-4d2b-ba76-fe87db2f29c6" providerId="ADAL" clId="{B3AE9A3F-9F70-40B7-9026-0A90F23F3739}" dt="2021-01-24T16:57:35.996" v="1449"/>
        <pc:sldMkLst>
          <pc:docMk/>
          <pc:sldMk cId="855958701" sldId="300"/>
        </pc:sldMkLst>
        <pc:spChg chg="mod">
          <ac:chgData name="Ian Nabney" userId="d6603c99-5c95-4d2b-ba76-fe87db2f29c6" providerId="ADAL" clId="{B3AE9A3F-9F70-40B7-9026-0A90F23F3739}" dt="2021-01-24T16:13:51.393" v="977" actId="20577"/>
          <ac:spMkLst>
            <pc:docMk/>
            <pc:sldMk cId="855958701" sldId="300"/>
            <ac:spMk id="34818" creationId="{561AD36A-3E53-41CF-830E-4589AF380786}"/>
          </ac:spMkLst>
        </pc:spChg>
        <pc:spChg chg="mod">
          <ac:chgData name="Ian Nabney" userId="d6603c99-5c95-4d2b-ba76-fe87db2f29c6" providerId="ADAL" clId="{B3AE9A3F-9F70-40B7-9026-0A90F23F3739}" dt="2021-01-24T16:39:24.347" v="1182" actId="20577"/>
          <ac:spMkLst>
            <pc:docMk/>
            <pc:sldMk cId="855958701" sldId="300"/>
            <ac:spMk id="34819" creationId="{23C6CE69-5894-4CA6-A261-12A4A1F8EA53}"/>
          </ac:spMkLst>
        </pc:spChg>
      </pc:sldChg>
      <pc:sldChg chg="modTransition">
        <pc:chgData name="Ian Nabney" userId="d6603c99-5c95-4d2b-ba76-fe87db2f29c6" providerId="ADAL" clId="{B3AE9A3F-9F70-40B7-9026-0A90F23F3739}" dt="2021-01-24T16:57:35.996" v="1449"/>
        <pc:sldMkLst>
          <pc:docMk/>
          <pc:sldMk cId="3631153138" sldId="301"/>
        </pc:sldMkLst>
      </pc:sldChg>
      <pc:sldChg chg="modTransition">
        <pc:chgData name="Ian Nabney" userId="d6603c99-5c95-4d2b-ba76-fe87db2f29c6" providerId="ADAL" clId="{B3AE9A3F-9F70-40B7-9026-0A90F23F3739}" dt="2021-01-24T16:57:35.996" v="1449"/>
        <pc:sldMkLst>
          <pc:docMk/>
          <pc:sldMk cId="292790285" sldId="302"/>
        </pc:sldMkLst>
      </pc:sldChg>
      <pc:sldChg chg="del modTransition">
        <pc:chgData name="Ian Nabney" userId="d6603c99-5c95-4d2b-ba76-fe87db2f29c6" providerId="ADAL" clId="{B3AE9A3F-9F70-40B7-9026-0A90F23F3739}" dt="2021-01-24T16:58:58.918" v="1457" actId="47"/>
        <pc:sldMkLst>
          <pc:docMk/>
          <pc:sldMk cId="3997845246" sldId="303"/>
        </pc:sldMkLst>
      </pc:sldChg>
      <pc:sldChg chg="del modTransition">
        <pc:chgData name="Ian Nabney" userId="d6603c99-5c95-4d2b-ba76-fe87db2f29c6" providerId="ADAL" clId="{B3AE9A3F-9F70-40B7-9026-0A90F23F3739}" dt="2021-01-24T16:59:13.584" v="1458" actId="47"/>
        <pc:sldMkLst>
          <pc:docMk/>
          <pc:sldMk cId="1443636144" sldId="304"/>
        </pc:sldMkLst>
      </pc:sldChg>
      <pc:sldChg chg="del modTransition">
        <pc:chgData name="Ian Nabney" userId="d6603c99-5c95-4d2b-ba76-fe87db2f29c6" providerId="ADAL" clId="{B3AE9A3F-9F70-40B7-9026-0A90F23F3739}" dt="2021-01-24T16:58:18.309" v="1450" actId="2696"/>
        <pc:sldMkLst>
          <pc:docMk/>
          <pc:sldMk cId="2477114665" sldId="305"/>
        </pc:sldMkLst>
      </pc:sldChg>
      <pc:sldChg chg="addSp delSp modSp mod modTransition">
        <pc:chgData name="Ian Nabney" userId="d6603c99-5c95-4d2b-ba76-fe87db2f29c6" providerId="ADAL" clId="{B3AE9A3F-9F70-40B7-9026-0A90F23F3739}" dt="2021-01-24T16:57:35.996" v="1449"/>
        <pc:sldMkLst>
          <pc:docMk/>
          <pc:sldMk cId="342211049" sldId="307"/>
        </pc:sldMkLst>
        <pc:spChg chg="add del mod">
          <ac:chgData name="Ian Nabney" userId="d6603c99-5c95-4d2b-ba76-fe87db2f29c6" providerId="ADAL" clId="{B3AE9A3F-9F70-40B7-9026-0A90F23F3739}" dt="2021-01-24T16:10:36.019" v="948"/>
          <ac:spMkLst>
            <pc:docMk/>
            <pc:sldMk cId="342211049" sldId="307"/>
            <ac:spMk id="2" creationId="{C9AE9DB6-A78C-406C-A245-E484C9DB0889}"/>
          </ac:spMkLst>
        </pc:spChg>
        <pc:spChg chg="add mod">
          <ac:chgData name="Ian Nabney" userId="d6603c99-5c95-4d2b-ba76-fe87db2f29c6" providerId="ADAL" clId="{B3AE9A3F-9F70-40B7-9026-0A90F23F3739}" dt="2021-01-24T16:10:31.447" v="946" actId="14100"/>
          <ac:spMkLst>
            <pc:docMk/>
            <pc:sldMk cId="342211049" sldId="307"/>
            <ac:spMk id="3" creationId="{25B6E791-DC53-4635-8D15-37493B41669F}"/>
          </ac:spMkLst>
        </pc:spChg>
        <pc:spChg chg="mod">
          <ac:chgData name="Ian Nabney" userId="d6603c99-5c95-4d2b-ba76-fe87db2f29c6" providerId="ADAL" clId="{B3AE9A3F-9F70-40B7-9026-0A90F23F3739}" dt="2021-01-24T16:08:23.314" v="888" actId="14100"/>
          <ac:spMkLst>
            <pc:docMk/>
            <pc:sldMk cId="342211049" sldId="307"/>
            <ac:spMk id="35842" creationId="{271C4228-A08A-444F-A7F6-77D9AA3ED7AA}"/>
          </ac:spMkLst>
        </pc:spChg>
        <pc:spChg chg="del">
          <ac:chgData name="Ian Nabney" userId="d6603c99-5c95-4d2b-ba76-fe87db2f29c6" providerId="ADAL" clId="{B3AE9A3F-9F70-40B7-9026-0A90F23F3739}" dt="2021-01-24T16:08:28.803" v="889" actId="21"/>
          <ac:spMkLst>
            <pc:docMk/>
            <pc:sldMk cId="342211049" sldId="307"/>
            <ac:spMk id="35846" creationId="{56CE3B10-8B8C-424F-96E7-4FC307CA9A45}"/>
          </ac:spMkLst>
        </pc:spChg>
        <pc:picChg chg="del">
          <ac:chgData name="Ian Nabney" userId="d6603c99-5c95-4d2b-ba76-fe87db2f29c6" providerId="ADAL" clId="{B3AE9A3F-9F70-40B7-9026-0A90F23F3739}" dt="2021-01-24T16:08:28.803" v="889" actId="21"/>
          <ac:picMkLst>
            <pc:docMk/>
            <pc:sldMk cId="342211049" sldId="307"/>
            <ac:picMk id="35845" creationId="{3C544DC3-C4AE-4B0C-B1BA-62D74E9FF7A3}"/>
          </ac:picMkLst>
        </pc:picChg>
      </pc:sldChg>
      <pc:sldChg chg="del modTransition">
        <pc:chgData name="Ian Nabney" userId="d6603c99-5c95-4d2b-ba76-fe87db2f29c6" providerId="ADAL" clId="{B3AE9A3F-9F70-40B7-9026-0A90F23F3739}" dt="2021-01-24T16:59:13.584" v="1458" actId="47"/>
        <pc:sldMkLst>
          <pc:docMk/>
          <pc:sldMk cId="218644330" sldId="308"/>
        </pc:sldMkLst>
      </pc:sldChg>
      <pc:sldChg chg="del modTransition">
        <pc:chgData name="Ian Nabney" userId="d6603c99-5c95-4d2b-ba76-fe87db2f29c6" providerId="ADAL" clId="{B3AE9A3F-9F70-40B7-9026-0A90F23F3739}" dt="2021-01-24T16:58:36.817" v="1455" actId="2696"/>
        <pc:sldMkLst>
          <pc:docMk/>
          <pc:sldMk cId="3685606621" sldId="309"/>
        </pc:sldMkLst>
      </pc:sldChg>
      <pc:sldChg chg="del modTransition">
        <pc:chgData name="Ian Nabney" userId="d6603c99-5c95-4d2b-ba76-fe87db2f29c6" providerId="ADAL" clId="{B3AE9A3F-9F70-40B7-9026-0A90F23F3739}" dt="2021-01-24T16:58:50.123" v="1456" actId="47"/>
        <pc:sldMkLst>
          <pc:docMk/>
          <pc:sldMk cId="3880590519" sldId="310"/>
        </pc:sldMkLst>
      </pc:sldChg>
      <pc:sldChg chg="del modTransition">
        <pc:chgData name="Ian Nabney" userId="d6603c99-5c95-4d2b-ba76-fe87db2f29c6" providerId="ADAL" clId="{B3AE9A3F-9F70-40B7-9026-0A90F23F3739}" dt="2021-01-24T16:58:50.123" v="1456" actId="47"/>
        <pc:sldMkLst>
          <pc:docMk/>
          <pc:sldMk cId="0" sldId="311"/>
        </pc:sldMkLst>
      </pc:sldChg>
      <pc:sldChg chg="del modTransition">
        <pc:chgData name="Ian Nabney" userId="d6603c99-5c95-4d2b-ba76-fe87db2f29c6" providerId="ADAL" clId="{B3AE9A3F-9F70-40B7-9026-0A90F23F3739}" dt="2021-01-24T16:58:50.123" v="1456" actId="47"/>
        <pc:sldMkLst>
          <pc:docMk/>
          <pc:sldMk cId="0" sldId="312"/>
        </pc:sldMkLst>
      </pc:sldChg>
      <pc:sldChg chg="del modTransition">
        <pc:chgData name="Ian Nabney" userId="d6603c99-5c95-4d2b-ba76-fe87db2f29c6" providerId="ADAL" clId="{B3AE9A3F-9F70-40B7-9026-0A90F23F3739}" dt="2021-01-24T16:58:50.123" v="1456" actId="47"/>
        <pc:sldMkLst>
          <pc:docMk/>
          <pc:sldMk cId="0" sldId="313"/>
        </pc:sldMkLst>
      </pc:sldChg>
      <pc:sldChg chg="del modTransition">
        <pc:chgData name="Ian Nabney" userId="d6603c99-5c95-4d2b-ba76-fe87db2f29c6" providerId="ADAL" clId="{B3AE9A3F-9F70-40B7-9026-0A90F23F3739}" dt="2021-01-24T16:58:50.123" v="1456" actId="47"/>
        <pc:sldMkLst>
          <pc:docMk/>
          <pc:sldMk cId="0" sldId="314"/>
        </pc:sldMkLst>
      </pc:sldChg>
      <pc:sldChg chg="del modTransition">
        <pc:chgData name="Ian Nabney" userId="d6603c99-5c95-4d2b-ba76-fe87db2f29c6" providerId="ADAL" clId="{B3AE9A3F-9F70-40B7-9026-0A90F23F3739}" dt="2021-01-24T16:58:50.123" v="1456" actId="47"/>
        <pc:sldMkLst>
          <pc:docMk/>
          <pc:sldMk cId="0" sldId="315"/>
        </pc:sldMkLst>
      </pc:sldChg>
      <pc:sldChg chg="del modTransition">
        <pc:chgData name="Ian Nabney" userId="d6603c99-5c95-4d2b-ba76-fe87db2f29c6" providerId="ADAL" clId="{B3AE9A3F-9F70-40B7-9026-0A90F23F3739}" dt="2021-01-24T16:59:13.584" v="1458" actId="47"/>
        <pc:sldMkLst>
          <pc:docMk/>
          <pc:sldMk cId="0" sldId="316"/>
        </pc:sldMkLst>
      </pc:sldChg>
      <pc:sldChg chg="del modTransition">
        <pc:chgData name="Ian Nabney" userId="d6603c99-5c95-4d2b-ba76-fe87db2f29c6" providerId="ADAL" clId="{B3AE9A3F-9F70-40B7-9026-0A90F23F3739}" dt="2021-01-24T16:58:58.918" v="1457" actId="47"/>
        <pc:sldMkLst>
          <pc:docMk/>
          <pc:sldMk cId="3779904454" sldId="318"/>
        </pc:sldMkLst>
      </pc:sldChg>
      <pc:sldChg chg="del modTransition">
        <pc:chgData name="Ian Nabney" userId="d6603c99-5c95-4d2b-ba76-fe87db2f29c6" providerId="ADAL" clId="{B3AE9A3F-9F70-40B7-9026-0A90F23F3739}" dt="2021-01-24T16:59:29.375" v="1459" actId="47"/>
        <pc:sldMkLst>
          <pc:docMk/>
          <pc:sldMk cId="2528139394" sldId="319"/>
        </pc:sldMkLst>
      </pc:sldChg>
      <pc:sldChg chg="del modTransition">
        <pc:chgData name="Ian Nabney" userId="d6603c99-5c95-4d2b-ba76-fe87db2f29c6" providerId="ADAL" clId="{B3AE9A3F-9F70-40B7-9026-0A90F23F3739}" dt="2021-01-24T16:59:29.375" v="1459" actId="47"/>
        <pc:sldMkLst>
          <pc:docMk/>
          <pc:sldMk cId="1858474073" sldId="320"/>
        </pc:sldMkLst>
      </pc:sldChg>
      <pc:sldChg chg="del modTransition">
        <pc:chgData name="Ian Nabney" userId="d6603c99-5c95-4d2b-ba76-fe87db2f29c6" providerId="ADAL" clId="{B3AE9A3F-9F70-40B7-9026-0A90F23F3739}" dt="2021-01-24T16:59:29.375" v="1459" actId="47"/>
        <pc:sldMkLst>
          <pc:docMk/>
          <pc:sldMk cId="47179415" sldId="321"/>
        </pc:sldMkLst>
      </pc:sldChg>
      <pc:sldChg chg="del modTransition">
        <pc:chgData name="Ian Nabney" userId="d6603c99-5c95-4d2b-ba76-fe87db2f29c6" providerId="ADAL" clId="{B3AE9A3F-9F70-40B7-9026-0A90F23F3739}" dt="2021-01-24T16:59:29.375" v="1459" actId="47"/>
        <pc:sldMkLst>
          <pc:docMk/>
          <pc:sldMk cId="2339563606" sldId="322"/>
        </pc:sldMkLst>
      </pc:sldChg>
      <pc:sldChg chg="addSp delSp modSp new mod modTransition">
        <pc:chgData name="Ian Nabney" userId="d6603c99-5c95-4d2b-ba76-fe87db2f29c6" providerId="ADAL" clId="{B3AE9A3F-9F70-40B7-9026-0A90F23F3739}" dt="2021-01-24T16:57:35.996" v="1449"/>
        <pc:sldMkLst>
          <pc:docMk/>
          <pc:sldMk cId="4167395581" sldId="323"/>
        </pc:sldMkLst>
        <pc:spChg chg="mod">
          <ac:chgData name="Ian Nabney" userId="d6603c99-5c95-4d2b-ba76-fe87db2f29c6" providerId="ADAL" clId="{B3AE9A3F-9F70-40B7-9026-0A90F23F3739}" dt="2021-01-24T16:07:40.873" v="852" actId="14100"/>
          <ac:spMkLst>
            <pc:docMk/>
            <pc:sldMk cId="4167395581" sldId="323"/>
            <ac:spMk id="2" creationId="{E923CF9B-1213-4B54-B21C-7925075D4D05}"/>
          </ac:spMkLst>
        </pc:spChg>
        <pc:spChg chg="add">
          <ac:chgData name="Ian Nabney" userId="d6603c99-5c95-4d2b-ba76-fe87db2f29c6" providerId="ADAL" clId="{B3AE9A3F-9F70-40B7-9026-0A90F23F3739}" dt="2021-01-24T15:37:59.206" v="6"/>
          <ac:spMkLst>
            <pc:docMk/>
            <pc:sldMk cId="4167395581" sldId="323"/>
            <ac:spMk id="6" creationId="{9FB8522C-0526-48E9-BDE3-330EC781E5BB}"/>
          </ac:spMkLst>
        </pc:spChg>
        <pc:spChg chg="add del mod">
          <ac:chgData name="Ian Nabney" userId="d6603c99-5c95-4d2b-ba76-fe87db2f29c6" providerId="ADAL" clId="{B3AE9A3F-9F70-40B7-9026-0A90F23F3739}" dt="2021-01-24T15:38:12.099" v="9" actId="21"/>
          <ac:spMkLst>
            <pc:docMk/>
            <pc:sldMk cId="4167395581" sldId="323"/>
            <ac:spMk id="7" creationId="{B2F7FFA6-AA41-4C69-916C-83497AB541FD}"/>
          </ac:spMkLst>
        </pc:spChg>
        <pc:spChg chg="add del mod">
          <ac:chgData name="Ian Nabney" userId="d6603c99-5c95-4d2b-ba76-fe87db2f29c6" providerId="ADAL" clId="{B3AE9A3F-9F70-40B7-9026-0A90F23F3739}" dt="2021-01-24T15:43:31.541" v="40"/>
          <ac:spMkLst>
            <pc:docMk/>
            <pc:sldMk cId="4167395581" sldId="323"/>
            <ac:spMk id="9" creationId="{75C772E4-1976-444D-B6CE-5C4C9EA3B314}"/>
          </ac:spMkLst>
        </pc:spChg>
        <pc:spChg chg="add mod">
          <ac:chgData name="Ian Nabney" userId="d6603c99-5c95-4d2b-ba76-fe87db2f29c6" providerId="ADAL" clId="{B3AE9A3F-9F70-40B7-9026-0A90F23F3739}" dt="2021-01-24T16:05:32.216" v="840" actId="20577"/>
          <ac:spMkLst>
            <pc:docMk/>
            <pc:sldMk cId="4167395581" sldId="323"/>
            <ac:spMk id="10" creationId="{00BE0914-5456-44B0-BA4C-306608EDF922}"/>
          </ac:spMkLst>
        </pc:spChg>
        <pc:picChg chg="add del">
          <ac:chgData name="Ian Nabney" userId="d6603c99-5c95-4d2b-ba76-fe87db2f29c6" providerId="ADAL" clId="{B3AE9A3F-9F70-40B7-9026-0A90F23F3739}" dt="2021-01-24T15:39:48.905" v="11" actId="478"/>
          <ac:picMkLst>
            <pc:docMk/>
            <pc:sldMk cId="4167395581" sldId="323"/>
            <ac:picMk id="8" creationId="{5083FE59-03A1-412D-8B7A-59B0EC74D55C}"/>
          </ac:picMkLst>
        </pc:picChg>
      </pc:sldChg>
      <pc:sldChg chg="addSp modSp new mod modTransition">
        <pc:chgData name="Ian Nabney" userId="d6603c99-5c95-4d2b-ba76-fe87db2f29c6" providerId="ADAL" clId="{B3AE9A3F-9F70-40B7-9026-0A90F23F3739}" dt="2021-01-24T16:57:35.996" v="1449"/>
        <pc:sldMkLst>
          <pc:docMk/>
          <pc:sldMk cId="391201338" sldId="324"/>
        </pc:sldMkLst>
        <pc:spChg chg="mod">
          <ac:chgData name="Ian Nabney" userId="d6603c99-5c95-4d2b-ba76-fe87db2f29c6" providerId="ADAL" clId="{B3AE9A3F-9F70-40B7-9026-0A90F23F3739}" dt="2021-01-24T15:43:59.710" v="58" actId="20577"/>
          <ac:spMkLst>
            <pc:docMk/>
            <pc:sldMk cId="391201338" sldId="324"/>
            <ac:spMk id="2" creationId="{2E248C42-D04A-48E8-B7D1-3BD5562A110E}"/>
          </ac:spMkLst>
        </pc:spChg>
        <pc:picChg chg="add mod">
          <ac:chgData name="Ian Nabney" userId="d6603c99-5c95-4d2b-ba76-fe87db2f29c6" providerId="ADAL" clId="{B3AE9A3F-9F70-40B7-9026-0A90F23F3739}" dt="2021-01-24T15:44:54.020" v="119" actId="962"/>
          <ac:picMkLst>
            <pc:docMk/>
            <pc:sldMk cId="391201338" sldId="324"/>
            <ac:picMk id="7" creationId="{EF5B07AD-50C0-45D4-B73E-8A47581BFCB3}"/>
          </ac:picMkLst>
        </pc:picChg>
      </pc:sldChg>
      <pc:sldChg chg="addSp modSp new mod modTransition">
        <pc:chgData name="Ian Nabney" userId="d6603c99-5c95-4d2b-ba76-fe87db2f29c6" providerId="ADAL" clId="{B3AE9A3F-9F70-40B7-9026-0A90F23F3739}" dt="2021-01-24T16:57:35.996" v="1449"/>
        <pc:sldMkLst>
          <pc:docMk/>
          <pc:sldMk cId="3213586937" sldId="325"/>
        </pc:sldMkLst>
        <pc:spChg chg="mod">
          <ac:chgData name="Ian Nabney" userId="d6603c99-5c95-4d2b-ba76-fe87db2f29c6" providerId="ADAL" clId="{B3AE9A3F-9F70-40B7-9026-0A90F23F3739}" dt="2021-01-24T16:09:03.513" v="935" actId="14100"/>
          <ac:spMkLst>
            <pc:docMk/>
            <pc:sldMk cId="3213586937" sldId="325"/>
            <ac:spMk id="2" creationId="{54F11BAA-21C1-4121-820D-15082496F693}"/>
          </ac:spMkLst>
        </pc:spChg>
        <pc:spChg chg="add mod">
          <ac:chgData name="Ian Nabney" userId="d6603c99-5c95-4d2b-ba76-fe87db2f29c6" providerId="ADAL" clId="{B3AE9A3F-9F70-40B7-9026-0A90F23F3739}" dt="2021-01-24T16:08:47.058" v="893" actId="14100"/>
          <ac:spMkLst>
            <pc:docMk/>
            <pc:sldMk cId="3213586937" sldId="325"/>
            <ac:spMk id="7" creationId="{8CF09BAF-749C-4501-A132-3F1479647649}"/>
          </ac:spMkLst>
        </pc:spChg>
        <pc:picChg chg="add mod">
          <ac:chgData name="Ian Nabney" userId="d6603c99-5c95-4d2b-ba76-fe87db2f29c6" providerId="ADAL" clId="{B3AE9A3F-9F70-40B7-9026-0A90F23F3739}" dt="2021-01-24T16:08:47.058" v="893" actId="14100"/>
          <ac:picMkLst>
            <pc:docMk/>
            <pc:sldMk cId="3213586937" sldId="325"/>
            <ac:picMk id="6" creationId="{ADD2226E-ADC7-4C94-819E-68CE03E57385}"/>
          </ac:picMkLst>
        </pc:picChg>
      </pc:sldChg>
      <pc:sldChg chg="addSp delSp modSp new mod modTransition">
        <pc:chgData name="Ian Nabney" userId="d6603c99-5c95-4d2b-ba76-fe87db2f29c6" providerId="ADAL" clId="{B3AE9A3F-9F70-40B7-9026-0A90F23F3739}" dt="2021-01-24T16:57:35.996" v="1449"/>
        <pc:sldMkLst>
          <pc:docMk/>
          <pc:sldMk cId="891527413" sldId="326"/>
        </pc:sldMkLst>
        <pc:spChg chg="mod">
          <ac:chgData name="Ian Nabney" userId="d6603c99-5c95-4d2b-ba76-fe87db2f29c6" providerId="ADAL" clId="{B3AE9A3F-9F70-40B7-9026-0A90F23F3739}" dt="2021-01-24T16:52:45.383" v="1205" actId="20577"/>
          <ac:spMkLst>
            <pc:docMk/>
            <pc:sldMk cId="891527413" sldId="326"/>
            <ac:spMk id="2" creationId="{2A952E60-50B9-4045-AF10-85CFD9CF81C9}"/>
          </ac:spMkLst>
        </pc:spChg>
        <pc:spChg chg="add del">
          <ac:chgData name="Ian Nabney" userId="d6603c99-5c95-4d2b-ba76-fe87db2f29c6" providerId="ADAL" clId="{B3AE9A3F-9F70-40B7-9026-0A90F23F3739}" dt="2021-01-24T16:52:25.179" v="1184"/>
          <ac:spMkLst>
            <pc:docMk/>
            <pc:sldMk cId="891527413" sldId="326"/>
            <ac:spMk id="6" creationId="{5B606596-9201-4BBD-8E4D-0F6FD51198BB}"/>
          </ac:spMkLst>
        </pc:spChg>
        <pc:spChg chg="add mod">
          <ac:chgData name="Ian Nabney" userId="d6603c99-5c95-4d2b-ba76-fe87db2f29c6" providerId="ADAL" clId="{B3AE9A3F-9F70-40B7-9026-0A90F23F3739}" dt="2021-01-24T16:54:25.276" v="1446" actId="20577"/>
          <ac:spMkLst>
            <pc:docMk/>
            <pc:sldMk cId="891527413" sldId="326"/>
            <ac:spMk id="8" creationId="{D4E38CB2-594E-4621-A921-E381FC999823}"/>
          </ac:spMkLst>
        </pc:spChg>
        <pc:picChg chg="add mod">
          <ac:chgData name="Ian Nabney" userId="d6603c99-5c95-4d2b-ba76-fe87db2f29c6" providerId="ADAL" clId="{B3AE9A3F-9F70-40B7-9026-0A90F23F3739}" dt="2021-01-24T16:52:37.054" v="1188" actId="14100"/>
          <ac:picMkLst>
            <pc:docMk/>
            <pc:sldMk cId="891527413" sldId="326"/>
            <ac:picMk id="7" creationId="{9D1EDC75-8CFB-4030-8EA8-E0B86C625531}"/>
          </ac:picMkLst>
        </pc:picChg>
      </pc:sldChg>
      <pc:sldChg chg="addSp modSp new mod modTransition">
        <pc:chgData name="Ian Nabney" userId="d6603c99-5c95-4d2b-ba76-fe87db2f29c6" providerId="ADAL" clId="{B3AE9A3F-9F70-40B7-9026-0A90F23F3739}" dt="2021-01-24T17:18:33.161" v="1902" actId="20577"/>
        <pc:sldMkLst>
          <pc:docMk/>
          <pc:sldMk cId="395974474" sldId="327"/>
        </pc:sldMkLst>
        <pc:spChg chg="mod">
          <ac:chgData name="Ian Nabney" userId="d6603c99-5c95-4d2b-ba76-fe87db2f29c6" providerId="ADAL" clId="{B3AE9A3F-9F70-40B7-9026-0A90F23F3739}" dt="2021-01-24T17:12:24.101" v="1474" actId="20577"/>
          <ac:spMkLst>
            <pc:docMk/>
            <pc:sldMk cId="395974474" sldId="327"/>
            <ac:spMk id="2" creationId="{12158CF2-536C-450F-848B-5B6AFFE7345C}"/>
          </ac:spMkLst>
        </pc:spChg>
        <pc:spChg chg="add mod">
          <ac:chgData name="Ian Nabney" userId="d6603c99-5c95-4d2b-ba76-fe87db2f29c6" providerId="ADAL" clId="{B3AE9A3F-9F70-40B7-9026-0A90F23F3739}" dt="2021-01-24T17:18:33.161" v="1902" actId="20577"/>
          <ac:spMkLst>
            <pc:docMk/>
            <pc:sldMk cId="395974474" sldId="327"/>
            <ac:spMk id="6" creationId="{87C5E6D5-4B96-4EDF-A142-55D4AE4A584A}"/>
          </ac:spMkLst>
        </pc:spChg>
      </pc:sldChg>
    </pc:docChg>
  </pc:docChgLst>
  <pc:docChgLst>
    <pc:chgData name="Ian Nabney" userId="d6603c99-5c95-4d2b-ba76-fe87db2f29c6" providerId="ADAL" clId="{C3BAE35C-DDF8-4DB2-AE79-AB4D4BAED5EE}"/>
    <pc:docChg chg="custSel addSld delSld modSld">
      <pc:chgData name="Ian Nabney" userId="d6603c99-5c95-4d2b-ba76-fe87db2f29c6" providerId="ADAL" clId="{C3BAE35C-DDF8-4DB2-AE79-AB4D4BAED5EE}" dt="2021-01-25T14:53:46.392" v="5875"/>
      <pc:docMkLst>
        <pc:docMk/>
      </pc:docMkLst>
      <pc:sldChg chg="modSp mod">
        <pc:chgData name="Ian Nabney" userId="d6603c99-5c95-4d2b-ba76-fe87db2f29c6" providerId="ADAL" clId="{C3BAE35C-DDF8-4DB2-AE79-AB4D4BAED5EE}" dt="2021-01-24T18:43:49.705" v="15" actId="20577"/>
        <pc:sldMkLst>
          <pc:docMk/>
          <pc:sldMk cId="0" sldId="256"/>
        </pc:sldMkLst>
        <pc:spChg chg="mod">
          <ac:chgData name="Ian Nabney" userId="d6603c99-5c95-4d2b-ba76-fe87db2f29c6" providerId="ADAL" clId="{C3BAE35C-DDF8-4DB2-AE79-AB4D4BAED5EE}" dt="2021-01-24T18:43:49.705" v="15" actId="20577"/>
          <ac:spMkLst>
            <pc:docMk/>
            <pc:sldMk cId="0" sldId="256"/>
            <ac:spMk id="30722" creationId="{1EFC9091-8354-444B-BB79-2B3E0582CEE3}"/>
          </ac:spMkLst>
        </pc:spChg>
      </pc:sldChg>
      <pc:sldChg chg="del">
        <pc:chgData name="Ian Nabney" userId="d6603c99-5c95-4d2b-ba76-fe87db2f29c6" providerId="ADAL" clId="{C3BAE35C-DDF8-4DB2-AE79-AB4D4BAED5EE}" dt="2021-01-24T18:54:01.614" v="296" actId="47"/>
        <pc:sldMkLst>
          <pc:docMk/>
          <pc:sldMk cId="0" sldId="258"/>
        </pc:sldMkLst>
      </pc:sldChg>
      <pc:sldChg chg="modSp mod">
        <pc:chgData name="Ian Nabney" userId="d6603c99-5c95-4d2b-ba76-fe87db2f29c6" providerId="ADAL" clId="{C3BAE35C-DDF8-4DB2-AE79-AB4D4BAED5EE}" dt="2021-01-24T18:53:33.157" v="294" actId="20577"/>
        <pc:sldMkLst>
          <pc:docMk/>
          <pc:sldMk cId="0" sldId="276"/>
        </pc:sldMkLst>
        <pc:spChg chg="mod">
          <ac:chgData name="Ian Nabney" userId="d6603c99-5c95-4d2b-ba76-fe87db2f29c6" providerId="ADAL" clId="{C3BAE35C-DDF8-4DB2-AE79-AB4D4BAED5EE}" dt="2021-01-24T18:53:33.157" v="294" actId="20577"/>
          <ac:spMkLst>
            <pc:docMk/>
            <pc:sldMk cId="0" sldId="276"/>
            <ac:spMk id="32771" creationId="{8674BF37-E827-4547-8249-5CE423AC6A24}"/>
          </ac:spMkLst>
        </pc:spChg>
      </pc:sldChg>
      <pc:sldChg chg="del">
        <pc:chgData name="Ian Nabney" userId="d6603c99-5c95-4d2b-ba76-fe87db2f29c6" providerId="ADAL" clId="{C3BAE35C-DDF8-4DB2-AE79-AB4D4BAED5EE}" dt="2021-01-24T18:54:01.614" v="296" actId="47"/>
        <pc:sldMkLst>
          <pc:docMk/>
          <pc:sldMk cId="19118868" sldId="282"/>
        </pc:sldMkLst>
      </pc:sldChg>
      <pc:sldChg chg="del">
        <pc:chgData name="Ian Nabney" userId="d6603c99-5c95-4d2b-ba76-fe87db2f29c6" providerId="ADAL" clId="{C3BAE35C-DDF8-4DB2-AE79-AB4D4BAED5EE}" dt="2021-01-24T18:54:01.614" v="296" actId="47"/>
        <pc:sldMkLst>
          <pc:docMk/>
          <pc:sldMk cId="3279875091" sldId="288"/>
        </pc:sldMkLst>
      </pc:sldChg>
      <pc:sldChg chg="modSp mod">
        <pc:chgData name="Ian Nabney" userId="d6603c99-5c95-4d2b-ba76-fe87db2f29c6" providerId="ADAL" clId="{C3BAE35C-DDF8-4DB2-AE79-AB4D4BAED5EE}" dt="2021-01-24T21:03:02.481" v="538" actId="6549"/>
        <pc:sldMkLst>
          <pc:docMk/>
          <pc:sldMk cId="2621091114" sldId="297"/>
        </pc:sldMkLst>
        <pc:spChg chg="mod">
          <ac:chgData name="Ian Nabney" userId="d6603c99-5c95-4d2b-ba76-fe87db2f29c6" providerId="ADAL" clId="{C3BAE35C-DDF8-4DB2-AE79-AB4D4BAED5EE}" dt="2021-01-24T21:03:02.481" v="538" actId="6549"/>
          <ac:spMkLst>
            <pc:docMk/>
            <pc:sldMk cId="2621091114" sldId="297"/>
            <ac:spMk id="33795" creationId="{23197C43-B85C-4ACB-B792-0B3008912482}"/>
          </ac:spMkLst>
        </pc:spChg>
      </pc:sldChg>
      <pc:sldChg chg="addSp delSp modSp new mod modTransition">
        <pc:chgData name="Ian Nabney" userId="d6603c99-5c95-4d2b-ba76-fe87db2f29c6" providerId="ADAL" clId="{C3BAE35C-DDF8-4DB2-AE79-AB4D4BAED5EE}" dt="2021-01-24T22:32:39.550" v="886"/>
        <pc:sldMkLst>
          <pc:docMk/>
          <pc:sldMk cId="3043018420" sldId="298"/>
        </pc:sldMkLst>
        <pc:spChg chg="mod">
          <ac:chgData name="Ian Nabney" userId="d6603c99-5c95-4d2b-ba76-fe87db2f29c6" providerId="ADAL" clId="{C3BAE35C-DDF8-4DB2-AE79-AB4D4BAED5EE}" dt="2021-01-24T21:02:06.425" v="426" actId="20577"/>
          <ac:spMkLst>
            <pc:docMk/>
            <pc:sldMk cId="3043018420" sldId="298"/>
            <ac:spMk id="2" creationId="{70874E3F-A23D-41D0-9713-5454587F671F}"/>
          </ac:spMkLst>
        </pc:spChg>
        <pc:spChg chg="add mod">
          <ac:chgData name="Ian Nabney" userId="d6603c99-5c95-4d2b-ba76-fe87db2f29c6" providerId="ADAL" clId="{C3BAE35C-DDF8-4DB2-AE79-AB4D4BAED5EE}" dt="2021-01-24T22:32:27.442" v="885" actId="20577"/>
          <ac:spMkLst>
            <pc:docMk/>
            <pc:sldMk cId="3043018420" sldId="298"/>
            <ac:spMk id="6" creationId="{D542BB32-76D1-435F-9E04-06B003D4A331}"/>
          </ac:spMkLst>
        </pc:spChg>
        <pc:spChg chg="add del">
          <ac:chgData name="Ian Nabney" userId="d6603c99-5c95-4d2b-ba76-fe87db2f29c6" providerId="ADAL" clId="{C3BAE35C-DDF8-4DB2-AE79-AB4D4BAED5EE}" dt="2021-01-24T22:32:02.651" v="861"/>
          <ac:spMkLst>
            <pc:docMk/>
            <pc:sldMk cId="3043018420" sldId="298"/>
            <ac:spMk id="7" creationId="{32A65D08-C50B-42F3-9A14-1CEF272A9B97}"/>
          </ac:spMkLst>
        </pc:spChg>
        <pc:picChg chg="add mod">
          <ac:chgData name="Ian Nabney" userId="d6603c99-5c95-4d2b-ba76-fe87db2f29c6" providerId="ADAL" clId="{C3BAE35C-DDF8-4DB2-AE79-AB4D4BAED5EE}" dt="2021-01-24T22:32:14.232" v="865" actId="14100"/>
          <ac:picMkLst>
            <pc:docMk/>
            <pc:sldMk cId="3043018420" sldId="298"/>
            <ac:picMk id="8" creationId="{579F7E91-7368-437F-B612-5F60E2356268}"/>
          </ac:picMkLst>
        </pc:picChg>
      </pc:sldChg>
      <pc:sldChg chg="addSp delSp modSp new mod modTransition">
        <pc:chgData name="Ian Nabney" userId="d6603c99-5c95-4d2b-ba76-fe87db2f29c6" providerId="ADAL" clId="{C3BAE35C-DDF8-4DB2-AE79-AB4D4BAED5EE}" dt="2021-01-24T22:35:54.569" v="1154"/>
        <pc:sldMkLst>
          <pc:docMk/>
          <pc:sldMk cId="454233025" sldId="299"/>
        </pc:sldMkLst>
        <pc:spChg chg="mod">
          <ac:chgData name="Ian Nabney" userId="d6603c99-5c95-4d2b-ba76-fe87db2f29c6" providerId="ADAL" clId="{C3BAE35C-DDF8-4DB2-AE79-AB4D4BAED5EE}" dt="2021-01-24T22:33:56.497" v="929" actId="14100"/>
          <ac:spMkLst>
            <pc:docMk/>
            <pc:sldMk cId="454233025" sldId="299"/>
            <ac:spMk id="2" creationId="{0C88CC3B-D6AE-46CC-958E-262E06E2C0B4}"/>
          </ac:spMkLst>
        </pc:spChg>
        <pc:spChg chg="add del mod">
          <ac:chgData name="Ian Nabney" userId="d6603c99-5c95-4d2b-ba76-fe87db2f29c6" providerId="ADAL" clId="{C3BAE35C-DDF8-4DB2-AE79-AB4D4BAED5EE}" dt="2021-01-24T22:35:54.569" v="1154"/>
          <ac:spMkLst>
            <pc:docMk/>
            <pc:sldMk cId="454233025" sldId="299"/>
            <ac:spMk id="6" creationId="{6BEB5D8B-A081-40A5-9AC1-A7F151F67659}"/>
          </ac:spMkLst>
        </pc:spChg>
        <pc:spChg chg="add mod">
          <ac:chgData name="Ian Nabney" userId="d6603c99-5c95-4d2b-ba76-fe87db2f29c6" providerId="ADAL" clId="{C3BAE35C-DDF8-4DB2-AE79-AB4D4BAED5EE}" dt="2021-01-24T22:35:47.242" v="1152" actId="20577"/>
          <ac:spMkLst>
            <pc:docMk/>
            <pc:sldMk cId="454233025" sldId="299"/>
            <ac:spMk id="7" creationId="{1D326E46-032B-485F-A35E-FC9B555476FC}"/>
          </ac:spMkLst>
        </pc:spChg>
      </pc:sldChg>
      <pc:sldChg chg="addSp modSp new mod modTransition">
        <pc:chgData name="Ian Nabney" userId="d6603c99-5c95-4d2b-ba76-fe87db2f29c6" providerId="ADAL" clId="{C3BAE35C-DDF8-4DB2-AE79-AB4D4BAED5EE}" dt="2021-01-24T22:54:06.039" v="1546" actId="20577"/>
        <pc:sldMkLst>
          <pc:docMk/>
          <pc:sldMk cId="855958701" sldId="300"/>
        </pc:sldMkLst>
        <pc:spChg chg="mod">
          <ac:chgData name="Ian Nabney" userId="d6603c99-5c95-4d2b-ba76-fe87db2f29c6" providerId="ADAL" clId="{C3BAE35C-DDF8-4DB2-AE79-AB4D4BAED5EE}" dt="2021-01-24T22:38:14.895" v="1204" actId="14100"/>
          <ac:spMkLst>
            <pc:docMk/>
            <pc:sldMk cId="855958701" sldId="300"/>
            <ac:spMk id="2" creationId="{B0B657B3-ADF2-46D8-A475-5EC0B162FC19}"/>
          </ac:spMkLst>
        </pc:spChg>
        <pc:spChg chg="add mod">
          <ac:chgData name="Ian Nabney" userId="d6603c99-5c95-4d2b-ba76-fe87db2f29c6" providerId="ADAL" clId="{C3BAE35C-DDF8-4DB2-AE79-AB4D4BAED5EE}" dt="2021-01-24T22:39:57.955" v="1504" actId="20577"/>
          <ac:spMkLst>
            <pc:docMk/>
            <pc:sldMk cId="855958701" sldId="300"/>
            <ac:spMk id="6" creationId="{D53CB191-E445-4504-B402-A67BC7B40DD0}"/>
          </ac:spMkLst>
        </pc:spChg>
        <pc:spChg chg="add mod">
          <ac:chgData name="Ian Nabney" userId="d6603c99-5c95-4d2b-ba76-fe87db2f29c6" providerId="ADAL" clId="{C3BAE35C-DDF8-4DB2-AE79-AB4D4BAED5EE}" dt="2021-01-24T22:54:06.039" v="1546" actId="20577"/>
          <ac:spMkLst>
            <pc:docMk/>
            <pc:sldMk cId="855958701" sldId="300"/>
            <ac:spMk id="8" creationId="{A95B3F7B-BB2B-44B5-899B-66F74481BCE8}"/>
          </ac:spMkLst>
        </pc:spChg>
        <pc:picChg chg="add mod">
          <ac:chgData name="Ian Nabney" userId="d6603c99-5c95-4d2b-ba76-fe87db2f29c6" providerId="ADAL" clId="{C3BAE35C-DDF8-4DB2-AE79-AB4D4BAED5EE}" dt="2021-01-24T22:42:24.223" v="1507" actId="1076"/>
          <ac:picMkLst>
            <pc:docMk/>
            <pc:sldMk cId="855958701" sldId="300"/>
            <ac:picMk id="7" creationId="{14F1F85C-D58A-41B7-BFB7-D8BAB5FF5AF2}"/>
          </ac:picMkLst>
        </pc:picChg>
      </pc:sldChg>
      <pc:sldChg chg="addSp delSp modSp new mod modTransition">
        <pc:chgData name="Ian Nabney" userId="d6603c99-5c95-4d2b-ba76-fe87db2f29c6" providerId="ADAL" clId="{C3BAE35C-DDF8-4DB2-AE79-AB4D4BAED5EE}" dt="2021-01-24T23:00:20.775" v="2364" actId="20577"/>
        <pc:sldMkLst>
          <pc:docMk/>
          <pc:sldMk cId="3631153138" sldId="301"/>
        </pc:sldMkLst>
        <pc:spChg chg="mod">
          <ac:chgData name="Ian Nabney" userId="d6603c99-5c95-4d2b-ba76-fe87db2f29c6" providerId="ADAL" clId="{C3BAE35C-DDF8-4DB2-AE79-AB4D4BAED5EE}" dt="2021-01-24T22:42:52.256" v="1530" actId="20577"/>
          <ac:spMkLst>
            <pc:docMk/>
            <pc:sldMk cId="3631153138" sldId="301"/>
            <ac:spMk id="2" creationId="{B26ACB8C-5050-4C35-A4FA-7026B3391DFA}"/>
          </ac:spMkLst>
        </pc:spChg>
        <pc:spChg chg="add del mod">
          <ac:chgData name="Ian Nabney" userId="d6603c99-5c95-4d2b-ba76-fe87db2f29c6" providerId="ADAL" clId="{C3BAE35C-DDF8-4DB2-AE79-AB4D4BAED5EE}" dt="2021-01-24T22:53:43.135" v="1533"/>
          <ac:spMkLst>
            <pc:docMk/>
            <pc:sldMk cId="3631153138" sldId="301"/>
            <ac:spMk id="6" creationId="{889B4B28-C20F-4621-9440-2CDAB28C9B07}"/>
          </ac:spMkLst>
        </pc:spChg>
        <pc:spChg chg="add mod">
          <ac:chgData name="Ian Nabney" userId="d6603c99-5c95-4d2b-ba76-fe87db2f29c6" providerId="ADAL" clId="{C3BAE35C-DDF8-4DB2-AE79-AB4D4BAED5EE}" dt="2021-01-24T23:00:20.775" v="2364" actId="20577"/>
          <ac:spMkLst>
            <pc:docMk/>
            <pc:sldMk cId="3631153138" sldId="301"/>
            <ac:spMk id="7" creationId="{0A49E5CE-F42E-485F-B778-28DC68D529C1}"/>
          </ac:spMkLst>
        </pc:spChg>
      </pc:sldChg>
      <pc:sldChg chg="addSp modSp new mod modTransition">
        <pc:chgData name="Ian Nabney" userId="d6603c99-5c95-4d2b-ba76-fe87db2f29c6" providerId="ADAL" clId="{C3BAE35C-DDF8-4DB2-AE79-AB4D4BAED5EE}" dt="2021-01-24T23:24:15.949" v="2735" actId="20577"/>
        <pc:sldMkLst>
          <pc:docMk/>
          <pc:sldMk cId="292790285" sldId="302"/>
        </pc:sldMkLst>
        <pc:spChg chg="mod">
          <ac:chgData name="Ian Nabney" userId="d6603c99-5c95-4d2b-ba76-fe87db2f29c6" providerId="ADAL" clId="{C3BAE35C-DDF8-4DB2-AE79-AB4D4BAED5EE}" dt="2021-01-24T23:19:15.762" v="2396" actId="20577"/>
          <ac:spMkLst>
            <pc:docMk/>
            <pc:sldMk cId="292790285" sldId="302"/>
            <ac:spMk id="2" creationId="{C44B53B9-80EA-4B05-B68A-4CD5809B0716}"/>
          </ac:spMkLst>
        </pc:spChg>
        <pc:spChg chg="mod">
          <ac:chgData name="Ian Nabney" userId="d6603c99-5c95-4d2b-ba76-fe87db2f29c6" providerId="ADAL" clId="{C3BAE35C-DDF8-4DB2-AE79-AB4D4BAED5EE}" dt="2021-01-24T23:24:15.949" v="2735" actId="20577"/>
          <ac:spMkLst>
            <pc:docMk/>
            <pc:sldMk cId="292790285" sldId="302"/>
            <ac:spMk id="4" creationId="{9B1110F1-2D1F-4448-8162-E63373E10349}"/>
          </ac:spMkLst>
        </pc:spChg>
        <pc:spChg chg="add mod">
          <ac:chgData name="Ian Nabney" userId="d6603c99-5c95-4d2b-ba76-fe87db2f29c6" providerId="ADAL" clId="{C3BAE35C-DDF8-4DB2-AE79-AB4D4BAED5EE}" dt="2021-01-24T23:22:54.085" v="2629" actId="1076"/>
          <ac:spMkLst>
            <pc:docMk/>
            <pc:sldMk cId="292790285" sldId="302"/>
            <ac:spMk id="8" creationId="{AB5064D4-82CF-435F-959F-A01C45EDC1C5}"/>
          </ac:spMkLst>
        </pc:spChg>
        <pc:picChg chg="add mod">
          <ac:chgData name="Ian Nabney" userId="d6603c99-5c95-4d2b-ba76-fe87db2f29c6" providerId="ADAL" clId="{C3BAE35C-DDF8-4DB2-AE79-AB4D4BAED5EE}" dt="2021-01-24T23:22:48.901" v="2628" actId="14100"/>
          <ac:picMkLst>
            <pc:docMk/>
            <pc:sldMk cId="292790285" sldId="302"/>
            <ac:picMk id="7" creationId="{1A5F5058-35D5-46E4-8CB4-CA2FE75B9755}"/>
          </ac:picMkLst>
        </pc:picChg>
      </pc:sldChg>
      <pc:sldChg chg="addSp modSp new mod modTransition">
        <pc:chgData name="Ian Nabney" userId="d6603c99-5c95-4d2b-ba76-fe87db2f29c6" providerId="ADAL" clId="{C3BAE35C-DDF8-4DB2-AE79-AB4D4BAED5EE}" dt="2021-01-24T23:36:23.443" v="3067" actId="1076"/>
        <pc:sldMkLst>
          <pc:docMk/>
          <pc:sldMk cId="3997845246" sldId="303"/>
        </pc:sldMkLst>
        <pc:spChg chg="mod">
          <ac:chgData name="Ian Nabney" userId="d6603c99-5c95-4d2b-ba76-fe87db2f29c6" providerId="ADAL" clId="{C3BAE35C-DDF8-4DB2-AE79-AB4D4BAED5EE}" dt="2021-01-24T23:24:42.502" v="2759" actId="20577"/>
          <ac:spMkLst>
            <pc:docMk/>
            <pc:sldMk cId="3997845246" sldId="303"/>
            <ac:spMk id="2" creationId="{72EC556B-A4FE-46CD-87BC-366776C4E6BA}"/>
          </ac:spMkLst>
        </pc:spChg>
        <pc:spChg chg="add mod">
          <ac:chgData name="Ian Nabney" userId="d6603c99-5c95-4d2b-ba76-fe87db2f29c6" providerId="ADAL" clId="{C3BAE35C-DDF8-4DB2-AE79-AB4D4BAED5EE}" dt="2021-01-24T23:35:01.552" v="3063" actId="20577"/>
          <ac:spMkLst>
            <pc:docMk/>
            <pc:sldMk cId="3997845246" sldId="303"/>
            <ac:spMk id="6" creationId="{0CDE414D-86BA-4729-8381-8C780D993CA7}"/>
          </ac:spMkLst>
        </pc:spChg>
        <pc:picChg chg="add mod">
          <ac:chgData name="Ian Nabney" userId="d6603c99-5c95-4d2b-ba76-fe87db2f29c6" providerId="ADAL" clId="{C3BAE35C-DDF8-4DB2-AE79-AB4D4BAED5EE}" dt="2021-01-24T23:36:23.443" v="3067" actId="1076"/>
          <ac:picMkLst>
            <pc:docMk/>
            <pc:sldMk cId="3997845246" sldId="303"/>
            <ac:picMk id="7" creationId="{F858D5CA-0954-4245-91B3-76A70A8FA22E}"/>
          </ac:picMkLst>
        </pc:picChg>
      </pc:sldChg>
      <pc:sldChg chg="addSp modSp new mod modTransition">
        <pc:chgData name="Ian Nabney" userId="d6603c99-5c95-4d2b-ba76-fe87db2f29c6" providerId="ADAL" clId="{C3BAE35C-DDF8-4DB2-AE79-AB4D4BAED5EE}" dt="2021-01-24T23:52:48.419" v="3375"/>
        <pc:sldMkLst>
          <pc:docMk/>
          <pc:sldMk cId="1443636144" sldId="304"/>
        </pc:sldMkLst>
        <pc:spChg chg="mod">
          <ac:chgData name="Ian Nabney" userId="d6603c99-5c95-4d2b-ba76-fe87db2f29c6" providerId="ADAL" clId="{C3BAE35C-DDF8-4DB2-AE79-AB4D4BAED5EE}" dt="2021-01-24T23:48:22.866" v="3112" actId="14100"/>
          <ac:spMkLst>
            <pc:docMk/>
            <pc:sldMk cId="1443636144" sldId="304"/>
            <ac:spMk id="2" creationId="{C592C034-E7AE-423D-9A00-11814AF109A4}"/>
          </ac:spMkLst>
        </pc:spChg>
        <pc:spChg chg="add mod">
          <ac:chgData name="Ian Nabney" userId="d6603c99-5c95-4d2b-ba76-fe87db2f29c6" providerId="ADAL" clId="{C3BAE35C-DDF8-4DB2-AE79-AB4D4BAED5EE}" dt="2021-01-24T23:49:46.755" v="3290" actId="20577"/>
          <ac:spMkLst>
            <pc:docMk/>
            <pc:sldMk cId="1443636144" sldId="304"/>
            <ac:spMk id="6" creationId="{B6A93036-A664-4529-BA32-C10539143651}"/>
          </ac:spMkLst>
        </pc:spChg>
        <pc:spChg chg="add mod">
          <ac:chgData name="Ian Nabney" userId="d6603c99-5c95-4d2b-ba76-fe87db2f29c6" providerId="ADAL" clId="{C3BAE35C-DDF8-4DB2-AE79-AB4D4BAED5EE}" dt="2021-01-24T23:51:44.624" v="3374" actId="20577"/>
          <ac:spMkLst>
            <pc:docMk/>
            <pc:sldMk cId="1443636144" sldId="304"/>
            <ac:spMk id="8" creationId="{FA03CC76-BA33-4384-903E-68C2CB2BF3A7}"/>
          </ac:spMkLst>
        </pc:spChg>
        <pc:picChg chg="add mod">
          <ac:chgData name="Ian Nabney" userId="d6603c99-5c95-4d2b-ba76-fe87db2f29c6" providerId="ADAL" clId="{C3BAE35C-DDF8-4DB2-AE79-AB4D4BAED5EE}" dt="2021-01-24T23:50:49.139" v="3295" actId="14100"/>
          <ac:picMkLst>
            <pc:docMk/>
            <pc:sldMk cId="1443636144" sldId="304"/>
            <ac:picMk id="7" creationId="{AA595930-9608-4069-9EB3-B0306579B50C}"/>
          </ac:picMkLst>
        </pc:picChg>
      </pc:sldChg>
      <pc:sldChg chg="addSp modSp new mod modTransition">
        <pc:chgData name="Ian Nabney" userId="d6603c99-5c95-4d2b-ba76-fe87db2f29c6" providerId="ADAL" clId="{C3BAE35C-DDF8-4DB2-AE79-AB4D4BAED5EE}" dt="2021-01-24T23:59:26.846" v="3838" actId="20577"/>
        <pc:sldMkLst>
          <pc:docMk/>
          <pc:sldMk cId="2477114665" sldId="305"/>
        </pc:sldMkLst>
        <pc:spChg chg="mod">
          <ac:chgData name="Ian Nabney" userId="d6603c99-5c95-4d2b-ba76-fe87db2f29c6" providerId="ADAL" clId="{C3BAE35C-DDF8-4DB2-AE79-AB4D4BAED5EE}" dt="2021-01-24T23:57:31.637" v="3631" actId="20577"/>
          <ac:spMkLst>
            <pc:docMk/>
            <pc:sldMk cId="2477114665" sldId="305"/>
            <ac:spMk id="2" creationId="{F2720586-E6E3-4C06-B48A-1BC55ADCE509}"/>
          </ac:spMkLst>
        </pc:spChg>
        <pc:spChg chg="add mod">
          <ac:chgData name="Ian Nabney" userId="d6603c99-5c95-4d2b-ba76-fe87db2f29c6" providerId="ADAL" clId="{C3BAE35C-DDF8-4DB2-AE79-AB4D4BAED5EE}" dt="2021-01-24T23:59:26.846" v="3838" actId="20577"/>
          <ac:spMkLst>
            <pc:docMk/>
            <pc:sldMk cId="2477114665" sldId="305"/>
            <ac:spMk id="6" creationId="{264EACE0-5A0F-43F7-AD93-C674337DB099}"/>
          </ac:spMkLst>
        </pc:spChg>
      </pc:sldChg>
      <pc:sldChg chg="addSp modSp new mod modTransition">
        <pc:chgData name="Ian Nabney" userId="d6603c99-5c95-4d2b-ba76-fe87db2f29c6" providerId="ADAL" clId="{C3BAE35C-DDF8-4DB2-AE79-AB4D4BAED5EE}" dt="2021-01-25T00:03:32.418" v="4185" actId="20577"/>
        <pc:sldMkLst>
          <pc:docMk/>
          <pc:sldMk cId="3117338730" sldId="306"/>
        </pc:sldMkLst>
        <pc:spChg chg="mod">
          <ac:chgData name="Ian Nabney" userId="d6603c99-5c95-4d2b-ba76-fe87db2f29c6" providerId="ADAL" clId="{C3BAE35C-DDF8-4DB2-AE79-AB4D4BAED5EE}" dt="2021-01-25T00:00:32.435" v="3878" actId="14100"/>
          <ac:spMkLst>
            <pc:docMk/>
            <pc:sldMk cId="3117338730" sldId="306"/>
            <ac:spMk id="2" creationId="{6300E999-7883-4322-AEF8-D95C9743790E}"/>
          </ac:spMkLst>
        </pc:spChg>
        <pc:spChg chg="add mod">
          <ac:chgData name="Ian Nabney" userId="d6603c99-5c95-4d2b-ba76-fe87db2f29c6" providerId="ADAL" clId="{C3BAE35C-DDF8-4DB2-AE79-AB4D4BAED5EE}" dt="2021-01-25T00:03:32.418" v="4185" actId="20577"/>
          <ac:spMkLst>
            <pc:docMk/>
            <pc:sldMk cId="3117338730" sldId="306"/>
            <ac:spMk id="6" creationId="{48914586-A71C-4093-A972-545CF5A45C86}"/>
          </ac:spMkLst>
        </pc:spChg>
        <pc:picChg chg="add mod">
          <ac:chgData name="Ian Nabney" userId="d6603c99-5c95-4d2b-ba76-fe87db2f29c6" providerId="ADAL" clId="{C3BAE35C-DDF8-4DB2-AE79-AB4D4BAED5EE}" dt="2021-01-25T00:03:27.027" v="4183" actId="1076"/>
          <ac:picMkLst>
            <pc:docMk/>
            <pc:sldMk cId="3117338730" sldId="306"/>
            <ac:picMk id="7" creationId="{A3ABF496-D4F4-49D4-8AAC-DFCA690282D0}"/>
          </ac:picMkLst>
        </pc:picChg>
      </pc:sldChg>
      <pc:sldChg chg="del">
        <pc:chgData name="Ian Nabney" userId="d6603c99-5c95-4d2b-ba76-fe87db2f29c6" providerId="ADAL" clId="{C3BAE35C-DDF8-4DB2-AE79-AB4D4BAED5EE}" dt="2021-01-24T18:54:01.614" v="296" actId="47"/>
        <pc:sldMkLst>
          <pc:docMk/>
          <pc:sldMk cId="342211049" sldId="307"/>
        </pc:sldMkLst>
        <pc:spChg chg="mod">
          <ac:chgData name="Ian Nabney" userId="d6603c99-5c95-4d2b-ba76-fe87db2f29c6" providerId="ADAL" clId="{C3BAE35C-DDF8-4DB2-AE79-AB4D4BAED5EE}" dt="2021-01-25T00:58:14.435" v="4214" actId="20577"/>
          <ac:spMkLst>
            <pc:docMk/>
            <pc:sldMk cId="342211049" sldId="307"/>
            <ac:spMk id="2" creationId="{A13B46E6-F43D-4071-B359-17B8A5802CE3}"/>
          </ac:spMkLst>
        </pc:spChg>
        <pc:spChg chg="add mod">
          <ac:chgData name="Ian Nabney" userId="d6603c99-5c95-4d2b-ba76-fe87db2f29c6" providerId="ADAL" clId="{C3BAE35C-DDF8-4DB2-AE79-AB4D4BAED5EE}" dt="2021-01-25T01:00:55.967" v="4630" actId="20577"/>
          <ac:spMkLst>
            <pc:docMk/>
            <pc:sldMk cId="342211049" sldId="307"/>
            <ac:spMk id="6" creationId="{199D3886-1D09-4A99-B76E-DE2919183A7D}"/>
          </ac:spMkLst>
        </pc:spChg>
      </pc:sldChg>
      <pc:sldChg chg="addSp modSp new mod modTransition">
        <pc:chgData name="Ian Nabney" userId="d6603c99-5c95-4d2b-ba76-fe87db2f29c6" providerId="ADAL" clId="{C3BAE35C-DDF8-4DB2-AE79-AB4D4BAED5EE}" dt="2021-01-25T01:10:38.179" v="5115" actId="20577"/>
        <pc:sldMkLst>
          <pc:docMk/>
          <pc:sldMk cId="218644330" sldId="308"/>
        </pc:sldMkLst>
        <pc:spChg chg="mod">
          <ac:chgData name="Ian Nabney" userId="d6603c99-5c95-4d2b-ba76-fe87db2f29c6" providerId="ADAL" clId="{C3BAE35C-DDF8-4DB2-AE79-AB4D4BAED5EE}" dt="2021-01-25T01:01:26.391" v="4672" actId="20577"/>
          <ac:spMkLst>
            <pc:docMk/>
            <pc:sldMk cId="218644330" sldId="308"/>
            <ac:spMk id="2" creationId="{67CF24C4-094B-4E80-921C-69CF5336F5F3}"/>
          </ac:spMkLst>
        </pc:spChg>
        <pc:spChg chg="add mod">
          <ac:chgData name="Ian Nabney" userId="d6603c99-5c95-4d2b-ba76-fe87db2f29c6" providerId="ADAL" clId="{C3BAE35C-DDF8-4DB2-AE79-AB4D4BAED5EE}" dt="2021-01-25T01:10:38.179" v="5115" actId="20577"/>
          <ac:spMkLst>
            <pc:docMk/>
            <pc:sldMk cId="218644330" sldId="308"/>
            <ac:spMk id="6" creationId="{D363D12D-949A-4587-AE97-F79DB6F4B417}"/>
          </ac:spMkLst>
        </pc:spChg>
        <pc:picChg chg="add mod">
          <ac:chgData name="Ian Nabney" userId="d6603c99-5c95-4d2b-ba76-fe87db2f29c6" providerId="ADAL" clId="{C3BAE35C-DDF8-4DB2-AE79-AB4D4BAED5EE}" dt="2021-01-25T01:10:24.806" v="5086" actId="14100"/>
          <ac:picMkLst>
            <pc:docMk/>
            <pc:sldMk cId="218644330" sldId="308"/>
            <ac:picMk id="7" creationId="{2E591E83-AEDA-42CE-8C71-D09D455BACB0}"/>
          </ac:picMkLst>
        </pc:picChg>
      </pc:sldChg>
      <pc:sldChg chg="addSp delSp modSp new mod modTransition">
        <pc:chgData name="Ian Nabney" userId="d6603c99-5c95-4d2b-ba76-fe87db2f29c6" providerId="ADAL" clId="{C3BAE35C-DDF8-4DB2-AE79-AB4D4BAED5EE}" dt="2021-01-25T01:15:04.543" v="5485" actId="207"/>
        <pc:sldMkLst>
          <pc:docMk/>
          <pc:sldMk cId="3685606621" sldId="309"/>
        </pc:sldMkLst>
        <pc:spChg chg="mod">
          <ac:chgData name="Ian Nabney" userId="d6603c99-5c95-4d2b-ba76-fe87db2f29c6" providerId="ADAL" clId="{C3BAE35C-DDF8-4DB2-AE79-AB4D4BAED5EE}" dt="2021-01-25T01:12:06.240" v="5140" actId="20577"/>
          <ac:spMkLst>
            <pc:docMk/>
            <pc:sldMk cId="3685606621" sldId="309"/>
            <ac:spMk id="2" creationId="{C37E689C-9E25-4AAE-B270-7FA0552FE682}"/>
          </ac:spMkLst>
        </pc:spChg>
        <pc:spChg chg="add mod">
          <ac:chgData name="Ian Nabney" userId="d6603c99-5c95-4d2b-ba76-fe87db2f29c6" providerId="ADAL" clId="{C3BAE35C-DDF8-4DB2-AE79-AB4D4BAED5EE}" dt="2021-01-25T01:13:15.413" v="5351" actId="20577"/>
          <ac:spMkLst>
            <pc:docMk/>
            <pc:sldMk cId="3685606621" sldId="309"/>
            <ac:spMk id="6" creationId="{EE6B8CA2-35E0-4A95-9C45-19C8D74C5917}"/>
          </ac:spMkLst>
        </pc:spChg>
        <pc:spChg chg="add del">
          <ac:chgData name="Ian Nabney" userId="d6603c99-5c95-4d2b-ba76-fe87db2f29c6" providerId="ADAL" clId="{C3BAE35C-DDF8-4DB2-AE79-AB4D4BAED5EE}" dt="2021-01-25T01:13:47.259" v="5353"/>
          <ac:spMkLst>
            <pc:docMk/>
            <pc:sldMk cId="3685606621" sldId="309"/>
            <ac:spMk id="7" creationId="{29BAE01E-9A4E-4CBD-BF45-2C82B6CB2662}"/>
          </ac:spMkLst>
        </pc:spChg>
        <pc:spChg chg="add mod">
          <ac:chgData name="Ian Nabney" userId="d6603c99-5c95-4d2b-ba76-fe87db2f29c6" providerId="ADAL" clId="{C3BAE35C-DDF8-4DB2-AE79-AB4D4BAED5EE}" dt="2021-01-25T01:15:04.543" v="5485" actId="207"/>
          <ac:spMkLst>
            <pc:docMk/>
            <pc:sldMk cId="3685606621" sldId="309"/>
            <ac:spMk id="9" creationId="{E8C6A990-292D-4453-A0C9-3749474131A1}"/>
          </ac:spMkLst>
        </pc:spChg>
        <pc:picChg chg="add mod">
          <ac:chgData name="Ian Nabney" userId="d6603c99-5c95-4d2b-ba76-fe87db2f29c6" providerId="ADAL" clId="{C3BAE35C-DDF8-4DB2-AE79-AB4D4BAED5EE}" dt="2021-01-25T01:13:54.062" v="5356" actId="14100"/>
          <ac:picMkLst>
            <pc:docMk/>
            <pc:sldMk cId="3685606621" sldId="309"/>
            <ac:picMk id="8" creationId="{9E94420C-2396-4ECB-B33C-BF1DD4F2AE49}"/>
          </ac:picMkLst>
        </pc:picChg>
      </pc:sldChg>
      <pc:sldChg chg="addSp modSp new mod modTransition">
        <pc:chgData name="Ian Nabney" userId="d6603c99-5c95-4d2b-ba76-fe87db2f29c6" providerId="ADAL" clId="{C3BAE35C-DDF8-4DB2-AE79-AB4D4BAED5EE}" dt="2021-01-25T14:53:46.392" v="5875"/>
        <pc:sldMkLst>
          <pc:docMk/>
          <pc:sldMk cId="3880590519" sldId="310"/>
        </pc:sldMkLst>
        <pc:spChg chg="mod">
          <ac:chgData name="Ian Nabney" userId="d6603c99-5c95-4d2b-ba76-fe87db2f29c6" providerId="ADAL" clId="{C3BAE35C-DDF8-4DB2-AE79-AB4D4BAED5EE}" dt="2021-01-25T01:17:17.485" v="5510" actId="20577"/>
          <ac:spMkLst>
            <pc:docMk/>
            <pc:sldMk cId="3880590519" sldId="310"/>
            <ac:spMk id="2" creationId="{AA774135-5DFA-4692-B44F-5ECA4400603B}"/>
          </ac:spMkLst>
        </pc:spChg>
        <pc:spChg chg="mod">
          <ac:chgData name="Ian Nabney" userId="d6603c99-5c95-4d2b-ba76-fe87db2f29c6" providerId="ADAL" clId="{C3BAE35C-DDF8-4DB2-AE79-AB4D4BAED5EE}" dt="2021-01-25T01:21:40.310" v="5838" actId="20577"/>
          <ac:spMkLst>
            <pc:docMk/>
            <pc:sldMk cId="3880590519" sldId="310"/>
            <ac:spMk id="4" creationId="{E7F0A3E6-4EA7-438B-BAEE-0A0515EE9925}"/>
          </ac:spMkLst>
        </pc:spChg>
        <pc:spChg chg="add mod">
          <ac:chgData name="Ian Nabney" userId="d6603c99-5c95-4d2b-ba76-fe87db2f29c6" providerId="ADAL" clId="{C3BAE35C-DDF8-4DB2-AE79-AB4D4BAED5EE}" dt="2021-01-25T01:23:48.456" v="5874" actId="20577"/>
          <ac:spMkLst>
            <pc:docMk/>
            <pc:sldMk cId="3880590519" sldId="310"/>
            <ac:spMk id="6" creationId="{76A301E6-5EFB-4BFC-80B5-E9CADE0A946B}"/>
          </ac:spMkLst>
        </pc:spChg>
        <pc:spChg chg="add mod">
          <ac:chgData name="Ian Nabney" userId="d6603c99-5c95-4d2b-ba76-fe87db2f29c6" providerId="ADAL" clId="{C3BAE35C-DDF8-4DB2-AE79-AB4D4BAED5EE}" dt="2021-01-25T01:23:35.210" v="5843" actId="20577"/>
          <ac:spMkLst>
            <pc:docMk/>
            <pc:sldMk cId="3880590519" sldId="310"/>
            <ac:spMk id="7" creationId="{2DD81C72-9B71-4617-B380-16DEFD25112F}"/>
          </ac:spMkLst>
        </pc:spChg>
        <pc:picChg chg="add mod">
          <ac:chgData name="Ian Nabney" userId="d6603c99-5c95-4d2b-ba76-fe87db2f29c6" providerId="ADAL" clId="{C3BAE35C-DDF8-4DB2-AE79-AB4D4BAED5EE}" dt="2021-01-25T01:21:14.358" v="5815" actId="14100"/>
          <ac:picMkLst>
            <pc:docMk/>
            <pc:sldMk cId="3880590519" sldId="310"/>
            <ac:picMk id="3074" creationId="{85851E4F-8E53-45DC-BA41-36F3B38C9555}"/>
          </ac:picMkLst>
        </pc:picChg>
      </pc:sldChg>
      <pc:sldChg chg="del">
        <pc:chgData name="Ian Nabney" userId="d6603c99-5c95-4d2b-ba76-fe87db2f29c6" providerId="ADAL" clId="{C3BAE35C-DDF8-4DB2-AE79-AB4D4BAED5EE}" dt="2021-01-24T18:54:01.614" v="296" actId="47"/>
        <pc:sldMkLst>
          <pc:docMk/>
          <pc:sldMk cId="4167395581" sldId="323"/>
        </pc:sldMkLst>
      </pc:sldChg>
      <pc:sldChg chg="del">
        <pc:chgData name="Ian Nabney" userId="d6603c99-5c95-4d2b-ba76-fe87db2f29c6" providerId="ADAL" clId="{C3BAE35C-DDF8-4DB2-AE79-AB4D4BAED5EE}" dt="2021-01-24T18:54:01.614" v="296" actId="47"/>
        <pc:sldMkLst>
          <pc:docMk/>
          <pc:sldMk cId="391201338" sldId="324"/>
        </pc:sldMkLst>
      </pc:sldChg>
      <pc:sldChg chg="del">
        <pc:chgData name="Ian Nabney" userId="d6603c99-5c95-4d2b-ba76-fe87db2f29c6" providerId="ADAL" clId="{C3BAE35C-DDF8-4DB2-AE79-AB4D4BAED5EE}" dt="2021-01-24T18:54:01.614" v="296" actId="47"/>
        <pc:sldMkLst>
          <pc:docMk/>
          <pc:sldMk cId="3213586937" sldId="325"/>
        </pc:sldMkLst>
      </pc:sldChg>
      <pc:sldChg chg="del">
        <pc:chgData name="Ian Nabney" userId="d6603c99-5c95-4d2b-ba76-fe87db2f29c6" providerId="ADAL" clId="{C3BAE35C-DDF8-4DB2-AE79-AB4D4BAED5EE}" dt="2021-01-24T18:54:01.614" v="296" actId="47"/>
        <pc:sldMkLst>
          <pc:docMk/>
          <pc:sldMk cId="891527413" sldId="326"/>
        </pc:sldMkLst>
      </pc:sldChg>
      <pc:sldChg chg="del">
        <pc:chgData name="Ian Nabney" userId="d6603c99-5c95-4d2b-ba76-fe87db2f29c6" providerId="ADAL" clId="{C3BAE35C-DDF8-4DB2-AE79-AB4D4BAED5EE}" dt="2021-01-24T18:54:01.614" v="296" actId="47"/>
        <pc:sldMkLst>
          <pc:docMk/>
          <pc:sldMk cId="395974474" sldId="327"/>
        </pc:sldMkLst>
      </pc:sldChg>
    </pc:docChg>
  </pc:docChgLst>
  <pc:docChgLst>
    <pc:chgData name="Ian Nabney" userId="d6603c99-5c95-4d2b-ba76-fe87db2f29c6" providerId="ADAL" clId="{025CEE1D-A40A-4E42-99B1-351949385AC9}"/>
    <pc:docChg chg="undo custSel addSld delSld modSld">
      <pc:chgData name="Ian Nabney" userId="d6603c99-5c95-4d2b-ba76-fe87db2f29c6" providerId="ADAL" clId="{025CEE1D-A40A-4E42-99B1-351949385AC9}" dt="2021-02-12T14:28:33.023" v="2013"/>
      <pc:docMkLst>
        <pc:docMk/>
      </pc:docMkLst>
      <pc:sldChg chg="modSp mod">
        <pc:chgData name="Ian Nabney" userId="d6603c99-5c95-4d2b-ba76-fe87db2f29c6" providerId="ADAL" clId="{025CEE1D-A40A-4E42-99B1-351949385AC9}" dt="2021-02-09T02:02:42.148" v="13" actId="20577"/>
        <pc:sldMkLst>
          <pc:docMk/>
          <pc:sldMk cId="0" sldId="256"/>
        </pc:sldMkLst>
        <pc:spChg chg="mod">
          <ac:chgData name="Ian Nabney" userId="d6603c99-5c95-4d2b-ba76-fe87db2f29c6" providerId="ADAL" clId="{025CEE1D-A40A-4E42-99B1-351949385AC9}" dt="2021-02-09T02:02:42.148" v="13" actId="20577"/>
          <ac:spMkLst>
            <pc:docMk/>
            <pc:sldMk cId="0" sldId="256"/>
            <ac:spMk id="30722" creationId="{1EFC9091-8354-444B-BB79-2B3E0582CEE3}"/>
          </ac:spMkLst>
        </pc:spChg>
      </pc:sldChg>
      <pc:sldChg chg="modSp mod">
        <pc:chgData name="Ian Nabney" userId="d6603c99-5c95-4d2b-ba76-fe87db2f29c6" providerId="ADAL" clId="{025CEE1D-A40A-4E42-99B1-351949385AC9}" dt="2021-02-12T13:51:58.504" v="1803" actId="20577"/>
        <pc:sldMkLst>
          <pc:docMk/>
          <pc:sldMk cId="0" sldId="276"/>
        </pc:sldMkLst>
        <pc:spChg chg="mod">
          <ac:chgData name="Ian Nabney" userId="d6603c99-5c95-4d2b-ba76-fe87db2f29c6" providerId="ADAL" clId="{025CEE1D-A40A-4E42-99B1-351949385AC9}" dt="2021-02-12T13:51:58.504" v="1803" actId="20577"/>
          <ac:spMkLst>
            <pc:docMk/>
            <pc:sldMk cId="0" sldId="276"/>
            <ac:spMk id="32771" creationId="{8674BF37-E827-4547-8249-5CE423AC6A24}"/>
          </ac:spMkLst>
        </pc:spChg>
      </pc:sldChg>
      <pc:sldChg chg="addSp modSp new mod modTransition">
        <pc:chgData name="Ian Nabney" userId="d6603c99-5c95-4d2b-ba76-fe87db2f29c6" providerId="ADAL" clId="{025CEE1D-A40A-4E42-99B1-351949385AC9}" dt="2021-02-12T13:53:35.241" v="1811"/>
        <pc:sldMkLst>
          <pc:docMk/>
          <pc:sldMk cId="3188722790" sldId="277"/>
        </pc:sldMkLst>
        <pc:spChg chg="mod">
          <ac:chgData name="Ian Nabney" userId="d6603c99-5c95-4d2b-ba76-fe87db2f29c6" providerId="ADAL" clId="{025CEE1D-A40A-4E42-99B1-351949385AC9}" dt="2021-02-09T02:05:34.727" v="148" actId="20577"/>
          <ac:spMkLst>
            <pc:docMk/>
            <pc:sldMk cId="3188722790" sldId="277"/>
            <ac:spMk id="2" creationId="{5611C35C-A8EA-43E0-947F-D7217AC2B744}"/>
          </ac:spMkLst>
        </pc:spChg>
        <pc:spChg chg="add mod">
          <ac:chgData name="Ian Nabney" userId="d6603c99-5c95-4d2b-ba76-fe87db2f29c6" providerId="ADAL" clId="{025CEE1D-A40A-4E42-99B1-351949385AC9}" dt="2021-02-10T12:48:50.356" v="831" actId="20577"/>
          <ac:spMkLst>
            <pc:docMk/>
            <pc:sldMk cId="3188722790" sldId="277"/>
            <ac:spMk id="6" creationId="{547EA037-7C34-4AC3-9033-FF632F201D65}"/>
          </ac:spMkLst>
        </pc:spChg>
      </pc:sldChg>
      <pc:sldChg chg="addSp modSp new mod modTransition">
        <pc:chgData name="Ian Nabney" userId="d6603c99-5c95-4d2b-ba76-fe87db2f29c6" providerId="ADAL" clId="{025CEE1D-A40A-4E42-99B1-351949385AC9}" dt="2021-02-12T13:53:35.241" v="1811"/>
        <pc:sldMkLst>
          <pc:docMk/>
          <pc:sldMk cId="4194491560" sldId="278"/>
        </pc:sldMkLst>
        <pc:spChg chg="mod">
          <ac:chgData name="Ian Nabney" userId="d6603c99-5c95-4d2b-ba76-fe87db2f29c6" providerId="ADAL" clId="{025CEE1D-A40A-4E42-99B1-351949385AC9}" dt="2021-02-10T13:14:46.057" v="875" actId="14100"/>
          <ac:spMkLst>
            <pc:docMk/>
            <pc:sldMk cId="4194491560" sldId="278"/>
            <ac:spMk id="2" creationId="{89077359-FDF1-4561-96F5-D3A7D5C09B90}"/>
          </ac:spMkLst>
        </pc:spChg>
        <pc:spChg chg="add mod">
          <ac:chgData name="Ian Nabney" userId="d6603c99-5c95-4d2b-ba76-fe87db2f29c6" providerId="ADAL" clId="{025CEE1D-A40A-4E42-99B1-351949385AC9}" dt="2021-02-12T13:52:28.840" v="1806" actId="20577"/>
          <ac:spMkLst>
            <pc:docMk/>
            <pc:sldMk cId="4194491560" sldId="278"/>
            <ac:spMk id="6" creationId="{919700B7-E202-4CCB-8D8A-1BF7384B6B5D}"/>
          </ac:spMkLst>
        </pc:spChg>
        <pc:picChg chg="add mod">
          <ac:chgData name="Ian Nabney" userId="d6603c99-5c95-4d2b-ba76-fe87db2f29c6" providerId="ADAL" clId="{025CEE1D-A40A-4E42-99B1-351949385AC9}" dt="2021-02-10T13:18:35.678" v="904" actId="14100"/>
          <ac:picMkLst>
            <pc:docMk/>
            <pc:sldMk cId="4194491560" sldId="278"/>
            <ac:picMk id="8" creationId="{3E12C9F3-DFD0-44B0-8111-D1C46C4352D9}"/>
          </ac:picMkLst>
        </pc:picChg>
      </pc:sldChg>
      <pc:sldChg chg="addSp delSp modSp new mod modTransition modNotesTx">
        <pc:chgData name="Ian Nabney" userId="d6603c99-5c95-4d2b-ba76-fe87db2f29c6" providerId="ADAL" clId="{025CEE1D-A40A-4E42-99B1-351949385AC9}" dt="2021-02-12T13:53:35.241" v="1811"/>
        <pc:sldMkLst>
          <pc:docMk/>
          <pc:sldMk cId="2745872460" sldId="279"/>
        </pc:sldMkLst>
        <pc:spChg chg="mod">
          <ac:chgData name="Ian Nabney" userId="d6603c99-5c95-4d2b-ba76-fe87db2f29c6" providerId="ADAL" clId="{025CEE1D-A40A-4E42-99B1-351949385AC9}" dt="2021-02-11T00:22:07.592" v="941" actId="20577"/>
          <ac:spMkLst>
            <pc:docMk/>
            <pc:sldMk cId="2745872460" sldId="279"/>
            <ac:spMk id="2" creationId="{EAB1651A-7F87-4CCD-95FF-A1A8F3CF1DC8}"/>
          </ac:spMkLst>
        </pc:spChg>
        <pc:spChg chg="add del mod">
          <ac:chgData name="Ian Nabney" userId="d6603c99-5c95-4d2b-ba76-fe87db2f29c6" providerId="ADAL" clId="{025CEE1D-A40A-4E42-99B1-351949385AC9}" dt="2021-02-12T13:53:06.939" v="1810" actId="113"/>
          <ac:spMkLst>
            <pc:docMk/>
            <pc:sldMk cId="2745872460" sldId="279"/>
            <ac:spMk id="6" creationId="{DC586B3B-EA54-4E32-B07A-B946306BB031}"/>
          </ac:spMkLst>
        </pc:spChg>
      </pc:sldChg>
      <pc:sldChg chg="addSp modSp new mod modTransition">
        <pc:chgData name="Ian Nabney" userId="d6603c99-5c95-4d2b-ba76-fe87db2f29c6" providerId="ADAL" clId="{025CEE1D-A40A-4E42-99B1-351949385AC9}" dt="2021-02-12T13:53:35.241" v="1811"/>
        <pc:sldMkLst>
          <pc:docMk/>
          <pc:sldMk cId="3492273316" sldId="280"/>
        </pc:sldMkLst>
        <pc:spChg chg="mod">
          <ac:chgData name="Ian Nabney" userId="d6603c99-5c95-4d2b-ba76-fe87db2f29c6" providerId="ADAL" clId="{025CEE1D-A40A-4E42-99B1-351949385AC9}" dt="2021-02-11T00:27:35.801" v="1075" actId="20577"/>
          <ac:spMkLst>
            <pc:docMk/>
            <pc:sldMk cId="3492273316" sldId="280"/>
            <ac:spMk id="2" creationId="{80DF6342-D79F-4EF9-AF53-295742F76987}"/>
          </ac:spMkLst>
        </pc:spChg>
        <pc:picChg chg="add mod">
          <ac:chgData name="Ian Nabney" userId="d6603c99-5c95-4d2b-ba76-fe87db2f29c6" providerId="ADAL" clId="{025CEE1D-A40A-4E42-99B1-351949385AC9}" dt="2021-02-11T00:27:23.071" v="1061" actId="14100"/>
          <ac:picMkLst>
            <pc:docMk/>
            <pc:sldMk cId="3492273316" sldId="280"/>
            <ac:picMk id="7" creationId="{7606DC2D-3601-43BC-B2BB-77DC0D268C17}"/>
          </ac:picMkLst>
        </pc:picChg>
      </pc:sldChg>
      <pc:sldChg chg="addSp modSp new mod modTransition">
        <pc:chgData name="Ian Nabney" userId="d6603c99-5c95-4d2b-ba76-fe87db2f29c6" providerId="ADAL" clId="{025CEE1D-A40A-4E42-99B1-351949385AC9}" dt="2021-02-12T13:53:35.241" v="1811"/>
        <pc:sldMkLst>
          <pc:docMk/>
          <pc:sldMk cId="1528378218" sldId="281"/>
        </pc:sldMkLst>
        <pc:spChg chg="mod">
          <ac:chgData name="Ian Nabney" userId="d6603c99-5c95-4d2b-ba76-fe87db2f29c6" providerId="ADAL" clId="{025CEE1D-A40A-4E42-99B1-351949385AC9}" dt="2021-02-11T00:32:15.302" v="1153" actId="20577"/>
          <ac:spMkLst>
            <pc:docMk/>
            <pc:sldMk cId="1528378218" sldId="281"/>
            <ac:spMk id="2" creationId="{E1D8EA8B-59A8-4B89-8B74-05BD3387AC1C}"/>
          </ac:spMkLst>
        </pc:spChg>
        <pc:spChg chg="add mod">
          <ac:chgData name="Ian Nabney" userId="d6603c99-5c95-4d2b-ba76-fe87db2f29c6" providerId="ADAL" clId="{025CEE1D-A40A-4E42-99B1-351949385AC9}" dt="2021-02-11T00:43:29.555" v="1212" actId="20577"/>
          <ac:spMkLst>
            <pc:docMk/>
            <pc:sldMk cId="1528378218" sldId="281"/>
            <ac:spMk id="6" creationId="{CCE21537-E410-4DB7-A3B2-AA9284F8B219}"/>
          </ac:spMkLst>
        </pc:spChg>
      </pc:sldChg>
      <pc:sldChg chg="addSp modSp new mod modTransition">
        <pc:chgData name="Ian Nabney" userId="d6603c99-5c95-4d2b-ba76-fe87db2f29c6" providerId="ADAL" clId="{025CEE1D-A40A-4E42-99B1-351949385AC9}" dt="2021-02-12T13:53:35.241" v="1811"/>
        <pc:sldMkLst>
          <pc:docMk/>
          <pc:sldMk cId="2045949475" sldId="282"/>
        </pc:sldMkLst>
        <pc:spChg chg="mod">
          <ac:chgData name="Ian Nabney" userId="d6603c99-5c95-4d2b-ba76-fe87db2f29c6" providerId="ADAL" clId="{025CEE1D-A40A-4E42-99B1-351949385AC9}" dt="2021-02-11T00:44:22.159" v="1231" actId="20577"/>
          <ac:spMkLst>
            <pc:docMk/>
            <pc:sldMk cId="2045949475" sldId="282"/>
            <ac:spMk id="2" creationId="{CE4FD879-51A9-479A-865F-21CDE383D285}"/>
          </ac:spMkLst>
        </pc:spChg>
        <pc:picChg chg="add mod">
          <ac:chgData name="Ian Nabney" userId="d6603c99-5c95-4d2b-ba76-fe87db2f29c6" providerId="ADAL" clId="{025CEE1D-A40A-4E42-99B1-351949385AC9}" dt="2021-02-11T00:45:17.553" v="1235" actId="1076"/>
          <ac:picMkLst>
            <pc:docMk/>
            <pc:sldMk cId="2045949475" sldId="282"/>
            <ac:picMk id="7" creationId="{5CC1A779-E1A9-4A08-8E45-BAAB494781BF}"/>
          </ac:picMkLst>
        </pc:picChg>
      </pc:sldChg>
      <pc:sldChg chg="addSp delSp modSp new mod modTransition modNotesTx">
        <pc:chgData name="Ian Nabney" userId="d6603c99-5c95-4d2b-ba76-fe87db2f29c6" providerId="ADAL" clId="{025CEE1D-A40A-4E42-99B1-351949385AC9}" dt="2021-02-12T13:53:35.241" v="1811"/>
        <pc:sldMkLst>
          <pc:docMk/>
          <pc:sldMk cId="1673256001" sldId="283"/>
        </pc:sldMkLst>
        <pc:spChg chg="mod">
          <ac:chgData name="Ian Nabney" userId="d6603c99-5c95-4d2b-ba76-fe87db2f29c6" providerId="ADAL" clId="{025CEE1D-A40A-4E42-99B1-351949385AC9}" dt="2021-02-11T00:46:21.994" v="1261" actId="20577"/>
          <ac:spMkLst>
            <pc:docMk/>
            <pc:sldMk cId="1673256001" sldId="283"/>
            <ac:spMk id="2" creationId="{E561B076-BEFD-43C5-9B49-B8E555ABB851}"/>
          </ac:spMkLst>
        </pc:spChg>
        <pc:spChg chg="add mod">
          <ac:chgData name="Ian Nabney" userId="d6603c99-5c95-4d2b-ba76-fe87db2f29c6" providerId="ADAL" clId="{025CEE1D-A40A-4E42-99B1-351949385AC9}" dt="2021-02-11T01:03:23.889" v="1610" actId="20577"/>
          <ac:spMkLst>
            <pc:docMk/>
            <pc:sldMk cId="1673256001" sldId="283"/>
            <ac:spMk id="9" creationId="{828BD9C4-4588-4742-AE8F-5C19B3A539FB}"/>
          </ac:spMkLst>
        </pc:spChg>
        <pc:picChg chg="add del mod">
          <ac:chgData name="Ian Nabney" userId="d6603c99-5c95-4d2b-ba76-fe87db2f29c6" providerId="ADAL" clId="{025CEE1D-A40A-4E42-99B1-351949385AC9}" dt="2021-02-11T00:48:13.715" v="1264" actId="478"/>
          <ac:picMkLst>
            <pc:docMk/>
            <pc:sldMk cId="1673256001" sldId="283"/>
            <ac:picMk id="6" creationId="{9EAB089B-0899-42E6-8729-79CB07F2CB51}"/>
          </ac:picMkLst>
        </pc:picChg>
        <pc:picChg chg="add mod">
          <ac:chgData name="Ian Nabney" userId="d6603c99-5c95-4d2b-ba76-fe87db2f29c6" providerId="ADAL" clId="{025CEE1D-A40A-4E42-99B1-351949385AC9}" dt="2021-02-11T00:54:56.713" v="1330" actId="1076"/>
          <ac:picMkLst>
            <pc:docMk/>
            <pc:sldMk cId="1673256001" sldId="283"/>
            <ac:picMk id="8" creationId="{08F192DD-F8AB-4AD7-B565-7379164E2606}"/>
          </ac:picMkLst>
        </pc:picChg>
      </pc:sldChg>
      <pc:sldChg chg="addSp modSp new mod modTransition">
        <pc:chgData name="Ian Nabney" userId="d6603c99-5c95-4d2b-ba76-fe87db2f29c6" providerId="ADAL" clId="{025CEE1D-A40A-4E42-99B1-351949385AC9}" dt="2021-02-12T14:25:56.939" v="1993" actId="20577"/>
        <pc:sldMkLst>
          <pc:docMk/>
          <pc:sldMk cId="2072827405" sldId="284"/>
        </pc:sldMkLst>
        <pc:spChg chg="mod">
          <ac:chgData name="Ian Nabney" userId="d6603c99-5c95-4d2b-ba76-fe87db2f29c6" providerId="ADAL" clId="{025CEE1D-A40A-4E42-99B1-351949385AC9}" dt="2021-02-11T00:53:28.054" v="1306" actId="20577"/>
          <ac:spMkLst>
            <pc:docMk/>
            <pc:sldMk cId="2072827405" sldId="284"/>
            <ac:spMk id="2" creationId="{D11E524E-6E97-4221-97CA-71CEC2063FAA}"/>
          </ac:spMkLst>
        </pc:spChg>
        <pc:spChg chg="add mod">
          <ac:chgData name="Ian Nabney" userId="d6603c99-5c95-4d2b-ba76-fe87db2f29c6" providerId="ADAL" clId="{025CEE1D-A40A-4E42-99B1-351949385AC9}" dt="2021-02-12T14:25:56.939" v="1993" actId="20577"/>
          <ac:spMkLst>
            <pc:docMk/>
            <pc:sldMk cId="2072827405" sldId="284"/>
            <ac:spMk id="6" creationId="{9FFB19DB-F64F-4019-9712-3CD2A0AB9641}"/>
          </ac:spMkLst>
        </pc:spChg>
      </pc:sldChg>
      <pc:sldChg chg="addSp modSp new mod modTransition">
        <pc:chgData name="Ian Nabney" userId="d6603c99-5c95-4d2b-ba76-fe87db2f29c6" providerId="ADAL" clId="{025CEE1D-A40A-4E42-99B1-351949385AC9}" dt="2021-02-12T13:53:35.241" v="1811"/>
        <pc:sldMkLst>
          <pc:docMk/>
          <pc:sldMk cId="882229284" sldId="285"/>
        </pc:sldMkLst>
        <pc:spChg chg="mod">
          <ac:chgData name="Ian Nabney" userId="d6603c99-5c95-4d2b-ba76-fe87db2f29c6" providerId="ADAL" clId="{025CEE1D-A40A-4E42-99B1-351949385AC9}" dt="2021-02-11T00:56:50.960" v="1488" actId="20577"/>
          <ac:spMkLst>
            <pc:docMk/>
            <pc:sldMk cId="882229284" sldId="285"/>
            <ac:spMk id="2" creationId="{9FEBDAD5-7E1A-46AA-B3A7-853FA4C12058}"/>
          </ac:spMkLst>
        </pc:spChg>
        <pc:spChg chg="add mod">
          <ac:chgData name="Ian Nabney" userId="d6603c99-5c95-4d2b-ba76-fe87db2f29c6" providerId="ADAL" clId="{025CEE1D-A40A-4E42-99B1-351949385AC9}" dt="2021-02-11T01:00:17.300" v="1522" actId="207"/>
          <ac:spMkLst>
            <pc:docMk/>
            <pc:sldMk cId="882229284" sldId="285"/>
            <ac:spMk id="6" creationId="{E6BFDA05-1636-4C51-9998-D2A35C0C332D}"/>
          </ac:spMkLst>
        </pc:spChg>
      </pc:sldChg>
      <pc:sldChg chg="addSp modSp new mod modTransition">
        <pc:chgData name="Ian Nabney" userId="d6603c99-5c95-4d2b-ba76-fe87db2f29c6" providerId="ADAL" clId="{025CEE1D-A40A-4E42-99B1-351949385AC9}" dt="2021-02-12T13:53:35.241" v="1811"/>
        <pc:sldMkLst>
          <pc:docMk/>
          <pc:sldMk cId="558950667" sldId="286"/>
        </pc:sldMkLst>
        <pc:spChg chg="mod">
          <ac:chgData name="Ian Nabney" userId="d6603c99-5c95-4d2b-ba76-fe87db2f29c6" providerId="ADAL" clId="{025CEE1D-A40A-4E42-99B1-351949385AC9}" dt="2021-02-11T01:01:02.182" v="1531" actId="20577"/>
          <ac:spMkLst>
            <pc:docMk/>
            <pc:sldMk cId="558950667" sldId="286"/>
            <ac:spMk id="2" creationId="{0E9D7931-3D63-419F-A309-7BFC55F2754E}"/>
          </ac:spMkLst>
        </pc:spChg>
        <pc:spChg chg="add mod">
          <ac:chgData name="Ian Nabney" userId="d6603c99-5c95-4d2b-ba76-fe87db2f29c6" providerId="ADAL" clId="{025CEE1D-A40A-4E42-99B1-351949385AC9}" dt="2021-02-11T01:06:11.174" v="1644" actId="20577"/>
          <ac:spMkLst>
            <pc:docMk/>
            <pc:sldMk cId="558950667" sldId="286"/>
            <ac:spMk id="6" creationId="{9722DE3F-76E4-46B5-A21B-2B38438FC6AA}"/>
          </ac:spMkLst>
        </pc:spChg>
      </pc:sldChg>
      <pc:sldChg chg="addSp modSp new mod modTransition">
        <pc:chgData name="Ian Nabney" userId="d6603c99-5c95-4d2b-ba76-fe87db2f29c6" providerId="ADAL" clId="{025CEE1D-A40A-4E42-99B1-351949385AC9}" dt="2021-02-12T13:53:35.241" v="1811"/>
        <pc:sldMkLst>
          <pc:docMk/>
          <pc:sldMk cId="3815368833" sldId="287"/>
        </pc:sldMkLst>
        <pc:spChg chg="mod">
          <ac:chgData name="Ian Nabney" userId="d6603c99-5c95-4d2b-ba76-fe87db2f29c6" providerId="ADAL" clId="{025CEE1D-A40A-4E42-99B1-351949385AC9}" dt="2021-02-11T01:08:25.559" v="1655" actId="20577"/>
          <ac:spMkLst>
            <pc:docMk/>
            <pc:sldMk cId="3815368833" sldId="287"/>
            <ac:spMk id="2" creationId="{9C2547AC-CF65-4EB8-BC0D-360E235C751E}"/>
          </ac:spMkLst>
        </pc:spChg>
        <pc:spChg chg="add mod">
          <ac:chgData name="Ian Nabney" userId="d6603c99-5c95-4d2b-ba76-fe87db2f29c6" providerId="ADAL" clId="{025CEE1D-A40A-4E42-99B1-351949385AC9}" dt="2021-02-11T01:12:20.307" v="1737" actId="20577"/>
          <ac:spMkLst>
            <pc:docMk/>
            <pc:sldMk cId="3815368833" sldId="287"/>
            <ac:spMk id="6" creationId="{E06F28F9-AEDF-420E-8CC9-35E4996F39AB}"/>
          </ac:spMkLst>
        </pc:spChg>
      </pc:sldChg>
      <pc:sldChg chg="addSp modSp new mod modTransition">
        <pc:chgData name="Ian Nabney" userId="d6603c99-5c95-4d2b-ba76-fe87db2f29c6" providerId="ADAL" clId="{025CEE1D-A40A-4E42-99B1-351949385AC9}" dt="2021-02-12T13:53:35.241" v="1811"/>
        <pc:sldMkLst>
          <pc:docMk/>
          <pc:sldMk cId="1866760461" sldId="288"/>
        </pc:sldMkLst>
        <pc:spChg chg="mod">
          <ac:chgData name="Ian Nabney" userId="d6603c99-5c95-4d2b-ba76-fe87db2f29c6" providerId="ADAL" clId="{025CEE1D-A40A-4E42-99B1-351949385AC9}" dt="2021-02-12T00:21:06.939" v="1766" actId="20577"/>
          <ac:spMkLst>
            <pc:docMk/>
            <pc:sldMk cId="1866760461" sldId="288"/>
            <ac:spMk id="2" creationId="{0EE08AFB-0A2D-4C05-9960-6FA27D726BAB}"/>
          </ac:spMkLst>
        </pc:spChg>
        <pc:picChg chg="add mod">
          <ac:chgData name="Ian Nabney" userId="d6603c99-5c95-4d2b-ba76-fe87db2f29c6" providerId="ADAL" clId="{025CEE1D-A40A-4E42-99B1-351949385AC9}" dt="2021-02-12T00:20:59.672" v="1743" actId="1076"/>
          <ac:picMkLst>
            <pc:docMk/>
            <pc:sldMk cId="1866760461" sldId="288"/>
            <ac:picMk id="1026" creationId="{566AE922-1273-41BC-A7C6-50D7DE129CD7}"/>
          </ac:picMkLst>
        </pc:picChg>
      </pc:sldChg>
      <pc:sldChg chg="del">
        <pc:chgData name="Ian Nabney" userId="d6603c99-5c95-4d2b-ba76-fe87db2f29c6" providerId="ADAL" clId="{025CEE1D-A40A-4E42-99B1-351949385AC9}" dt="2021-02-09T02:03:02.414" v="20" actId="47"/>
        <pc:sldMkLst>
          <pc:docMk/>
          <pc:sldMk cId="720595887" sldId="289"/>
        </pc:sldMkLst>
      </pc:sldChg>
      <pc:sldChg chg="del">
        <pc:chgData name="Ian Nabney" userId="d6603c99-5c95-4d2b-ba76-fe87db2f29c6" providerId="ADAL" clId="{025CEE1D-A40A-4E42-99B1-351949385AC9}" dt="2021-02-09T02:03:02.414" v="20" actId="47"/>
        <pc:sldMkLst>
          <pc:docMk/>
          <pc:sldMk cId="4237289446" sldId="290"/>
        </pc:sldMkLst>
      </pc:sldChg>
      <pc:sldChg chg="addSp modSp mod">
        <pc:chgData name="Ian Nabney" userId="d6603c99-5c95-4d2b-ba76-fe87db2f29c6" providerId="ADAL" clId="{025CEE1D-A40A-4E42-99B1-351949385AC9}" dt="2021-02-12T14:22:19.550" v="1920" actId="20577"/>
        <pc:sldMkLst>
          <pc:docMk/>
          <pc:sldMk cId="290061674" sldId="291"/>
        </pc:sldMkLst>
        <pc:spChg chg="mod">
          <ac:chgData name="Ian Nabney" userId="d6603c99-5c95-4d2b-ba76-fe87db2f29c6" providerId="ADAL" clId="{025CEE1D-A40A-4E42-99B1-351949385AC9}" dt="2021-02-12T14:22:19.550" v="1920" actId="20577"/>
          <ac:spMkLst>
            <pc:docMk/>
            <pc:sldMk cId="290061674" sldId="291"/>
            <ac:spMk id="2" creationId="{C2286A61-3838-42B4-9F8E-6D1130C7ABF0}"/>
          </ac:spMkLst>
        </pc:spChg>
        <pc:spChg chg="add mod">
          <ac:chgData name="Ian Nabney" userId="d6603c99-5c95-4d2b-ba76-fe87db2f29c6" providerId="ADAL" clId="{025CEE1D-A40A-4E42-99B1-351949385AC9}" dt="2021-02-12T14:03:24.051" v="1913" actId="207"/>
          <ac:spMkLst>
            <pc:docMk/>
            <pc:sldMk cId="290061674" sldId="291"/>
            <ac:spMk id="8" creationId="{73A28750-617E-4EE3-95F2-B262C84D6EDD}"/>
          </ac:spMkLst>
        </pc:spChg>
        <pc:picChg chg="mod">
          <ac:chgData name="Ian Nabney" userId="d6603c99-5c95-4d2b-ba76-fe87db2f29c6" providerId="ADAL" clId="{025CEE1D-A40A-4E42-99B1-351949385AC9}" dt="2021-02-12T14:02:44.981" v="1814" actId="1076"/>
          <ac:picMkLst>
            <pc:docMk/>
            <pc:sldMk cId="290061674" sldId="291"/>
            <ac:picMk id="7" creationId="{AAF7A74C-78BF-4CC6-8054-4991FB3DF5FE}"/>
          </ac:picMkLst>
        </pc:picChg>
      </pc:sldChg>
      <pc:sldChg chg="del">
        <pc:chgData name="Ian Nabney" userId="d6603c99-5c95-4d2b-ba76-fe87db2f29c6" providerId="ADAL" clId="{025CEE1D-A40A-4E42-99B1-351949385AC9}" dt="2021-02-09T02:03:02.414" v="20" actId="47"/>
        <pc:sldMkLst>
          <pc:docMk/>
          <pc:sldMk cId="1294895777" sldId="291"/>
        </pc:sldMkLst>
      </pc:sldChg>
      <pc:sldChg chg="del">
        <pc:chgData name="Ian Nabney" userId="d6603c99-5c95-4d2b-ba76-fe87db2f29c6" providerId="ADAL" clId="{025CEE1D-A40A-4E42-99B1-351949385AC9}" dt="2021-02-09T02:03:02.414" v="20" actId="47"/>
        <pc:sldMkLst>
          <pc:docMk/>
          <pc:sldMk cId="824091130" sldId="292"/>
        </pc:sldMkLst>
      </pc:sldChg>
      <pc:sldChg chg="addSp modSp new mod modTransition">
        <pc:chgData name="Ian Nabney" userId="d6603c99-5c95-4d2b-ba76-fe87db2f29c6" providerId="ADAL" clId="{025CEE1D-A40A-4E42-99B1-351949385AC9}" dt="2021-02-12T14:28:33.023" v="2013"/>
        <pc:sldMkLst>
          <pc:docMk/>
          <pc:sldMk cId="1572056402" sldId="292"/>
        </pc:sldMkLst>
        <pc:spChg chg="mod">
          <ac:chgData name="Ian Nabney" userId="d6603c99-5c95-4d2b-ba76-fe87db2f29c6" providerId="ADAL" clId="{025CEE1D-A40A-4E42-99B1-351949385AC9}" dt="2021-02-12T14:27:15.824" v="2003" actId="20577"/>
          <ac:spMkLst>
            <pc:docMk/>
            <pc:sldMk cId="1572056402" sldId="292"/>
            <ac:spMk id="2" creationId="{7F7BA096-30F9-4BF9-AE1B-3DD96225CB74}"/>
          </ac:spMkLst>
        </pc:spChg>
        <pc:graphicFrameChg chg="add mod modGraphic">
          <ac:chgData name="Ian Nabney" userId="d6603c99-5c95-4d2b-ba76-fe87db2f29c6" providerId="ADAL" clId="{025CEE1D-A40A-4E42-99B1-351949385AC9}" dt="2021-02-12T14:28:21.263" v="2012" actId="255"/>
          <ac:graphicFrameMkLst>
            <pc:docMk/>
            <pc:sldMk cId="1572056402" sldId="292"/>
            <ac:graphicFrameMk id="6" creationId="{57606584-1EB9-4EC1-BD71-DAC36D9DE9CE}"/>
          </ac:graphicFrameMkLst>
        </pc:graphicFrameChg>
      </pc:sldChg>
      <pc:sldChg chg="del">
        <pc:chgData name="Ian Nabney" userId="d6603c99-5c95-4d2b-ba76-fe87db2f29c6" providerId="ADAL" clId="{025CEE1D-A40A-4E42-99B1-351949385AC9}" dt="2021-02-09T02:03:02.414" v="20" actId="47"/>
        <pc:sldMkLst>
          <pc:docMk/>
          <pc:sldMk cId="2431822236" sldId="293"/>
        </pc:sldMkLst>
      </pc:sldChg>
      <pc:sldChg chg="del">
        <pc:chgData name="Ian Nabney" userId="d6603c99-5c95-4d2b-ba76-fe87db2f29c6" providerId="ADAL" clId="{025CEE1D-A40A-4E42-99B1-351949385AC9}" dt="2021-02-09T02:03:02.414" v="20" actId="47"/>
        <pc:sldMkLst>
          <pc:docMk/>
          <pc:sldMk cId="92613839" sldId="294"/>
        </pc:sldMkLst>
      </pc:sldChg>
      <pc:sldChg chg="del">
        <pc:chgData name="Ian Nabney" userId="d6603c99-5c95-4d2b-ba76-fe87db2f29c6" providerId="ADAL" clId="{025CEE1D-A40A-4E42-99B1-351949385AC9}" dt="2021-02-09T02:03:02.414" v="20" actId="47"/>
        <pc:sldMkLst>
          <pc:docMk/>
          <pc:sldMk cId="190260176" sldId="295"/>
        </pc:sldMkLst>
      </pc:sldChg>
      <pc:sldChg chg="del">
        <pc:chgData name="Ian Nabney" userId="d6603c99-5c95-4d2b-ba76-fe87db2f29c6" providerId="ADAL" clId="{025CEE1D-A40A-4E42-99B1-351949385AC9}" dt="2021-02-09T02:03:02.414" v="20" actId="47"/>
        <pc:sldMkLst>
          <pc:docMk/>
          <pc:sldMk cId="4004696963" sldId="296"/>
        </pc:sldMkLst>
      </pc:sldChg>
      <pc:sldChg chg="del">
        <pc:chgData name="Ian Nabney" userId="d6603c99-5c95-4d2b-ba76-fe87db2f29c6" providerId="ADAL" clId="{025CEE1D-A40A-4E42-99B1-351949385AC9}" dt="2021-02-09T02:03:02.414" v="20" actId="47"/>
        <pc:sldMkLst>
          <pc:docMk/>
          <pc:sldMk cId="2621091114" sldId="297"/>
        </pc:sldMkLst>
      </pc:sldChg>
      <pc:sldChg chg="del">
        <pc:chgData name="Ian Nabney" userId="d6603c99-5c95-4d2b-ba76-fe87db2f29c6" providerId="ADAL" clId="{025CEE1D-A40A-4E42-99B1-351949385AC9}" dt="2021-02-09T02:03:02.414" v="20" actId="47"/>
        <pc:sldMkLst>
          <pc:docMk/>
          <pc:sldMk cId="1088836683" sldId="298"/>
        </pc:sldMkLst>
      </pc:sldChg>
      <pc:sldChg chg="del">
        <pc:chgData name="Ian Nabney" userId="d6603c99-5c95-4d2b-ba76-fe87db2f29c6" providerId="ADAL" clId="{025CEE1D-A40A-4E42-99B1-351949385AC9}" dt="2021-02-09T02:03:02.414" v="20" actId="47"/>
        <pc:sldMkLst>
          <pc:docMk/>
          <pc:sldMk cId="933627576" sldId="299"/>
        </pc:sldMkLst>
      </pc:sldChg>
      <pc:sldChg chg="del">
        <pc:chgData name="Ian Nabney" userId="d6603c99-5c95-4d2b-ba76-fe87db2f29c6" providerId="ADAL" clId="{025CEE1D-A40A-4E42-99B1-351949385AC9}" dt="2021-02-09T02:03:02.414" v="20" actId="47"/>
        <pc:sldMkLst>
          <pc:docMk/>
          <pc:sldMk cId="3668217247" sldId="300"/>
        </pc:sldMkLst>
      </pc:sldChg>
      <pc:sldChg chg="del">
        <pc:chgData name="Ian Nabney" userId="d6603c99-5c95-4d2b-ba76-fe87db2f29c6" providerId="ADAL" clId="{025CEE1D-A40A-4E42-99B1-351949385AC9}" dt="2021-02-09T02:03:02.414" v="20" actId="47"/>
        <pc:sldMkLst>
          <pc:docMk/>
          <pc:sldMk cId="2904356632" sldId="301"/>
        </pc:sldMkLst>
      </pc:sldChg>
      <pc:sldChg chg="del">
        <pc:chgData name="Ian Nabney" userId="d6603c99-5c95-4d2b-ba76-fe87db2f29c6" providerId="ADAL" clId="{025CEE1D-A40A-4E42-99B1-351949385AC9}" dt="2021-02-09T02:03:02.414" v="20" actId="47"/>
        <pc:sldMkLst>
          <pc:docMk/>
          <pc:sldMk cId="490021754" sldId="302"/>
        </pc:sldMkLst>
      </pc:sldChg>
      <pc:sldChg chg="del">
        <pc:chgData name="Ian Nabney" userId="d6603c99-5c95-4d2b-ba76-fe87db2f29c6" providerId="ADAL" clId="{025CEE1D-A40A-4E42-99B1-351949385AC9}" dt="2021-02-09T02:03:02.414" v="20" actId="47"/>
        <pc:sldMkLst>
          <pc:docMk/>
          <pc:sldMk cId="796334900" sldId="303"/>
        </pc:sldMkLst>
      </pc:sldChg>
      <pc:sldChg chg="del">
        <pc:chgData name="Ian Nabney" userId="d6603c99-5c95-4d2b-ba76-fe87db2f29c6" providerId="ADAL" clId="{025CEE1D-A40A-4E42-99B1-351949385AC9}" dt="2021-02-09T02:03:02.414" v="20" actId="47"/>
        <pc:sldMkLst>
          <pc:docMk/>
          <pc:sldMk cId="339783814" sldId="304"/>
        </pc:sldMkLst>
      </pc:sldChg>
    </pc:docChg>
  </pc:docChgLst>
  <pc:docChgLst>
    <pc:chgData name="Ian Nabney" userId="d6603c99-5c95-4d2b-ba76-fe87db2f29c6" providerId="ADAL" clId="{4FBB9337-A7B3-4925-97FF-6D201E29B632}"/>
    <pc:docChg chg="undo custSel addSld delSld modSld sldOrd">
      <pc:chgData name="Ian Nabney" userId="d6603c99-5c95-4d2b-ba76-fe87db2f29c6" providerId="ADAL" clId="{4FBB9337-A7B3-4925-97FF-6D201E29B632}" dt="2021-02-14T17:13:21.724" v="3985"/>
      <pc:docMkLst>
        <pc:docMk/>
      </pc:docMkLst>
      <pc:sldChg chg="modSp mod">
        <pc:chgData name="Ian Nabney" userId="d6603c99-5c95-4d2b-ba76-fe87db2f29c6" providerId="ADAL" clId="{4FBB9337-A7B3-4925-97FF-6D201E29B632}" dt="2021-02-12T14:48:13.061" v="15" actId="20577"/>
        <pc:sldMkLst>
          <pc:docMk/>
          <pc:sldMk cId="0" sldId="256"/>
        </pc:sldMkLst>
        <pc:spChg chg="mod">
          <ac:chgData name="Ian Nabney" userId="d6603c99-5c95-4d2b-ba76-fe87db2f29c6" providerId="ADAL" clId="{4FBB9337-A7B3-4925-97FF-6D201E29B632}" dt="2021-02-12T14:48:13.061" v="15" actId="20577"/>
          <ac:spMkLst>
            <pc:docMk/>
            <pc:sldMk cId="0" sldId="256"/>
            <ac:spMk id="30722" creationId="{1EFC9091-8354-444B-BB79-2B3E0582CEE3}"/>
          </ac:spMkLst>
        </pc:spChg>
      </pc:sldChg>
      <pc:sldChg chg="modSp mod">
        <pc:chgData name="Ian Nabney" userId="d6603c99-5c95-4d2b-ba76-fe87db2f29c6" providerId="ADAL" clId="{4FBB9337-A7B3-4925-97FF-6D201E29B632}" dt="2021-02-13T09:49:18.926" v="278" actId="20577"/>
        <pc:sldMkLst>
          <pc:docMk/>
          <pc:sldMk cId="0" sldId="276"/>
        </pc:sldMkLst>
        <pc:spChg chg="mod">
          <ac:chgData name="Ian Nabney" userId="d6603c99-5c95-4d2b-ba76-fe87db2f29c6" providerId="ADAL" clId="{4FBB9337-A7B3-4925-97FF-6D201E29B632}" dt="2021-02-13T09:49:18.926" v="278" actId="20577"/>
          <ac:spMkLst>
            <pc:docMk/>
            <pc:sldMk cId="0" sldId="276"/>
            <ac:spMk id="32771" creationId="{8674BF37-E827-4547-8249-5CE423AC6A24}"/>
          </ac:spMkLst>
        </pc:spChg>
      </pc:sldChg>
      <pc:sldChg chg="addSp modSp new mod modTransition">
        <pc:chgData name="Ian Nabney" userId="d6603c99-5c95-4d2b-ba76-fe87db2f29c6" providerId="ADAL" clId="{4FBB9337-A7B3-4925-97FF-6D201E29B632}" dt="2021-02-14T17:13:21.724" v="3985"/>
        <pc:sldMkLst>
          <pc:docMk/>
          <pc:sldMk cId="2462739281" sldId="277"/>
        </pc:sldMkLst>
        <pc:spChg chg="mod">
          <ac:chgData name="Ian Nabney" userId="d6603c99-5c95-4d2b-ba76-fe87db2f29c6" providerId="ADAL" clId="{4FBB9337-A7B3-4925-97FF-6D201E29B632}" dt="2021-02-12T14:54:05.397" v="255" actId="20577"/>
          <ac:spMkLst>
            <pc:docMk/>
            <pc:sldMk cId="2462739281" sldId="277"/>
            <ac:spMk id="2" creationId="{CFD768B6-1132-4AB2-922D-A259F17721DC}"/>
          </ac:spMkLst>
        </pc:spChg>
        <pc:picChg chg="add mod">
          <ac:chgData name="Ian Nabney" userId="d6603c99-5c95-4d2b-ba76-fe87db2f29c6" providerId="ADAL" clId="{4FBB9337-A7B3-4925-97FF-6D201E29B632}" dt="2021-02-12T14:53:52.464" v="214" actId="14100"/>
          <ac:picMkLst>
            <pc:docMk/>
            <pc:sldMk cId="2462739281" sldId="277"/>
            <ac:picMk id="6" creationId="{17A13B1B-DA09-4B9A-BC0B-9E67FC08F145}"/>
          </ac:picMkLst>
        </pc:picChg>
      </pc:sldChg>
      <pc:sldChg chg="del">
        <pc:chgData name="Ian Nabney" userId="d6603c99-5c95-4d2b-ba76-fe87db2f29c6" providerId="ADAL" clId="{4FBB9337-A7B3-4925-97FF-6D201E29B632}" dt="2021-02-12T14:50:10.304" v="210" actId="47"/>
        <pc:sldMkLst>
          <pc:docMk/>
          <pc:sldMk cId="3188722790" sldId="277"/>
        </pc:sldMkLst>
      </pc:sldChg>
      <pc:sldChg chg="addSp modSp new mod modTransition">
        <pc:chgData name="Ian Nabney" userId="d6603c99-5c95-4d2b-ba76-fe87db2f29c6" providerId="ADAL" clId="{4FBB9337-A7B3-4925-97FF-6D201E29B632}" dt="2021-02-14T17:13:21.724" v="3985"/>
        <pc:sldMkLst>
          <pc:docMk/>
          <pc:sldMk cId="3332262627" sldId="278"/>
        </pc:sldMkLst>
        <pc:spChg chg="mod">
          <ac:chgData name="Ian Nabney" userId="d6603c99-5c95-4d2b-ba76-fe87db2f29c6" providerId="ADAL" clId="{4FBB9337-A7B3-4925-97FF-6D201E29B632}" dt="2021-02-13T10:02:09.561" v="335" actId="20577"/>
          <ac:spMkLst>
            <pc:docMk/>
            <pc:sldMk cId="3332262627" sldId="278"/>
            <ac:spMk id="2" creationId="{979A99ED-36EA-4153-A3F5-2AB64001F978}"/>
          </ac:spMkLst>
        </pc:spChg>
        <pc:spChg chg="add mod">
          <ac:chgData name="Ian Nabney" userId="d6603c99-5c95-4d2b-ba76-fe87db2f29c6" providerId="ADAL" clId="{4FBB9337-A7B3-4925-97FF-6D201E29B632}" dt="2021-02-13T10:05:07.030" v="374" actId="20577"/>
          <ac:spMkLst>
            <pc:docMk/>
            <pc:sldMk cId="3332262627" sldId="278"/>
            <ac:spMk id="6" creationId="{451C27E0-3D23-4F3B-96BB-A1D3DC9DCB24}"/>
          </ac:spMkLst>
        </pc:spChg>
      </pc:sldChg>
      <pc:sldChg chg="del">
        <pc:chgData name="Ian Nabney" userId="d6603c99-5c95-4d2b-ba76-fe87db2f29c6" providerId="ADAL" clId="{4FBB9337-A7B3-4925-97FF-6D201E29B632}" dt="2021-02-12T14:50:10.304" v="210" actId="47"/>
        <pc:sldMkLst>
          <pc:docMk/>
          <pc:sldMk cId="4194491560" sldId="278"/>
        </pc:sldMkLst>
      </pc:sldChg>
      <pc:sldChg chg="del">
        <pc:chgData name="Ian Nabney" userId="d6603c99-5c95-4d2b-ba76-fe87db2f29c6" providerId="ADAL" clId="{4FBB9337-A7B3-4925-97FF-6D201E29B632}" dt="2021-02-12T14:50:10.304" v="210" actId="47"/>
        <pc:sldMkLst>
          <pc:docMk/>
          <pc:sldMk cId="2745872460" sldId="279"/>
        </pc:sldMkLst>
      </pc:sldChg>
      <pc:sldChg chg="addSp modSp new mod modTransition">
        <pc:chgData name="Ian Nabney" userId="d6603c99-5c95-4d2b-ba76-fe87db2f29c6" providerId="ADAL" clId="{4FBB9337-A7B3-4925-97FF-6D201E29B632}" dt="2021-02-14T17:13:21.724" v="3985"/>
        <pc:sldMkLst>
          <pc:docMk/>
          <pc:sldMk cId="3211899754" sldId="279"/>
        </pc:sldMkLst>
        <pc:spChg chg="mod">
          <ac:chgData name="Ian Nabney" userId="d6603c99-5c95-4d2b-ba76-fe87db2f29c6" providerId="ADAL" clId="{4FBB9337-A7B3-4925-97FF-6D201E29B632}" dt="2021-02-13T10:09:42.328" v="393" actId="20577"/>
          <ac:spMkLst>
            <pc:docMk/>
            <pc:sldMk cId="3211899754" sldId="279"/>
            <ac:spMk id="2" creationId="{3D0E091F-96D0-4366-95A3-5EC0233B848A}"/>
          </ac:spMkLst>
        </pc:spChg>
        <pc:spChg chg="add mod">
          <ac:chgData name="Ian Nabney" userId="d6603c99-5c95-4d2b-ba76-fe87db2f29c6" providerId="ADAL" clId="{4FBB9337-A7B3-4925-97FF-6D201E29B632}" dt="2021-02-13T10:41:36.609" v="729" actId="21"/>
          <ac:spMkLst>
            <pc:docMk/>
            <pc:sldMk cId="3211899754" sldId="279"/>
            <ac:spMk id="6" creationId="{1FDC695D-6311-4D86-95A5-1D2B341D4D05}"/>
          </ac:spMkLst>
        </pc:spChg>
      </pc:sldChg>
      <pc:sldChg chg="addSp delSp modSp new mod modTransition">
        <pc:chgData name="Ian Nabney" userId="d6603c99-5c95-4d2b-ba76-fe87db2f29c6" providerId="ADAL" clId="{4FBB9337-A7B3-4925-97FF-6D201E29B632}" dt="2021-02-14T17:13:21.724" v="3985"/>
        <pc:sldMkLst>
          <pc:docMk/>
          <pc:sldMk cId="122012374" sldId="280"/>
        </pc:sldMkLst>
        <pc:spChg chg="mod">
          <ac:chgData name="Ian Nabney" userId="d6603c99-5c95-4d2b-ba76-fe87db2f29c6" providerId="ADAL" clId="{4FBB9337-A7B3-4925-97FF-6D201E29B632}" dt="2021-02-13T10:10:05.310" v="426" actId="20577"/>
          <ac:spMkLst>
            <pc:docMk/>
            <pc:sldMk cId="122012374" sldId="280"/>
            <ac:spMk id="2" creationId="{AC950EAB-CC57-41ED-A192-C4A44B9A7031}"/>
          </ac:spMkLst>
        </pc:spChg>
        <pc:spChg chg="add mod">
          <ac:chgData name="Ian Nabney" userId="d6603c99-5c95-4d2b-ba76-fe87db2f29c6" providerId="ADAL" clId="{4FBB9337-A7B3-4925-97FF-6D201E29B632}" dt="2021-02-13T15:10:47.095" v="1146" actId="255"/>
          <ac:spMkLst>
            <pc:docMk/>
            <pc:sldMk cId="122012374" sldId="280"/>
            <ac:spMk id="7" creationId="{8C5AE5B1-20D1-426C-A0DD-ECFC99D844EF}"/>
          </ac:spMkLst>
        </pc:spChg>
        <pc:spChg chg="add del mod">
          <ac:chgData name="Ian Nabney" userId="d6603c99-5c95-4d2b-ba76-fe87db2f29c6" providerId="ADAL" clId="{4FBB9337-A7B3-4925-97FF-6D201E29B632}" dt="2021-02-13T14:59:31.440" v="837" actId="21"/>
          <ac:spMkLst>
            <pc:docMk/>
            <pc:sldMk cId="122012374" sldId="280"/>
            <ac:spMk id="8" creationId="{0C2E76FD-0904-495F-AC3F-4230533E84CA}"/>
          </ac:spMkLst>
        </pc:spChg>
        <pc:picChg chg="add mod">
          <ac:chgData name="Ian Nabney" userId="d6603c99-5c95-4d2b-ba76-fe87db2f29c6" providerId="ADAL" clId="{4FBB9337-A7B3-4925-97FF-6D201E29B632}" dt="2021-02-13T14:59:38.018" v="839" actId="14100"/>
          <ac:picMkLst>
            <pc:docMk/>
            <pc:sldMk cId="122012374" sldId="280"/>
            <ac:picMk id="6" creationId="{A468A446-E21B-4613-826A-EA27B6B54BA3}"/>
          </ac:picMkLst>
        </pc:picChg>
      </pc:sldChg>
      <pc:sldChg chg="del">
        <pc:chgData name="Ian Nabney" userId="d6603c99-5c95-4d2b-ba76-fe87db2f29c6" providerId="ADAL" clId="{4FBB9337-A7B3-4925-97FF-6D201E29B632}" dt="2021-02-12T14:50:10.304" v="210" actId="47"/>
        <pc:sldMkLst>
          <pc:docMk/>
          <pc:sldMk cId="3492273316" sldId="280"/>
        </pc:sldMkLst>
      </pc:sldChg>
      <pc:sldChg chg="addSp modSp new mod modTransition">
        <pc:chgData name="Ian Nabney" userId="d6603c99-5c95-4d2b-ba76-fe87db2f29c6" providerId="ADAL" clId="{4FBB9337-A7B3-4925-97FF-6D201E29B632}" dt="2021-02-14T17:13:21.724" v="3985"/>
        <pc:sldMkLst>
          <pc:docMk/>
          <pc:sldMk cId="79106315" sldId="281"/>
        </pc:sldMkLst>
        <pc:spChg chg="mod">
          <ac:chgData name="Ian Nabney" userId="d6603c99-5c95-4d2b-ba76-fe87db2f29c6" providerId="ADAL" clId="{4FBB9337-A7B3-4925-97FF-6D201E29B632}" dt="2021-02-13T10:12:04.333" v="462" actId="20577"/>
          <ac:spMkLst>
            <pc:docMk/>
            <pc:sldMk cId="79106315" sldId="281"/>
            <ac:spMk id="2" creationId="{3BA7340A-BBA7-4D50-92E5-BE135AA70CB1}"/>
          </ac:spMkLst>
        </pc:spChg>
        <pc:spChg chg="add mod">
          <ac:chgData name="Ian Nabney" userId="d6603c99-5c95-4d2b-ba76-fe87db2f29c6" providerId="ADAL" clId="{4FBB9337-A7B3-4925-97FF-6D201E29B632}" dt="2021-02-13T15:25:43.876" v="1687" actId="20577"/>
          <ac:spMkLst>
            <pc:docMk/>
            <pc:sldMk cId="79106315" sldId="281"/>
            <ac:spMk id="6" creationId="{673137A1-C96E-40A6-8AB9-7031AF3865D3}"/>
          </ac:spMkLst>
        </pc:spChg>
        <pc:picChg chg="add mod modCrop">
          <ac:chgData name="Ian Nabney" userId="d6603c99-5c95-4d2b-ba76-fe87db2f29c6" providerId="ADAL" clId="{4FBB9337-A7B3-4925-97FF-6D201E29B632}" dt="2021-02-13T15:25:20.098" v="1634" actId="14100"/>
          <ac:picMkLst>
            <pc:docMk/>
            <pc:sldMk cId="79106315" sldId="281"/>
            <ac:picMk id="7" creationId="{BF606426-EBF1-4CA3-ACEC-C82779A44B9D}"/>
          </ac:picMkLst>
        </pc:picChg>
      </pc:sldChg>
      <pc:sldChg chg="del">
        <pc:chgData name="Ian Nabney" userId="d6603c99-5c95-4d2b-ba76-fe87db2f29c6" providerId="ADAL" clId="{4FBB9337-A7B3-4925-97FF-6D201E29B632}" dt="2021-02-12T14:50:10.304" v="210" actId="47"/>
        <pc:sldMkLst>
          <pc:docMk/>
          <pc:sldMk cId="1528378218" sldId="281"/>
        </pc:sldMkLst>
      </pc:sldChg>
      <pc:sldChg chg="addSp modSp new mod modTransition">
        <pc:chgData name="Ian Nabney" userId="d6603c99-5c95-4d2b-ba76-fe87db2f29c6" providerId="ADAL" clId="{4FBB9337-A7B3-4925-97FF-6D201E29B632}" dt="2021-02-14T17:13:21.724" v="3985"/>
        <pc:sldMkLst>
          <pc:docMk/>
          <pc:sldMk cId="278062578" sldId="282"/>
        </pc:sldMkLst>
        <pc:spChg chg="mod">
          <ac:chgData name="Ian Nabney" userId="d6603c99-5c95-4d2b-ba76-fe87db2f29c6" providerId="ADAL" clId="{4FBB9337-A7B3-4925-97FF-6D201E29B632}" dt="2021-02-13T10:12:14.588" v="481" actId="20577"/>
          <ac:spMkLst>
            <pc:docMk/>
            <pc:sldMk cId="278062578" sldId="282"/>
            <ac:spMk id="2" creationId="{DFDF0E0B-2565-4AF0-84AA-D33EDB4AA7E2}"/>
          </ac:spMkLst>
        </pc:spChg>
        <pc:spChg chg="add mod">
          <ac:chgData name="Ian Nabney" userId="d6603c99-5c95-4d2b-ba76-fe87db2f29c6" providerId="ADAL" clId="{4FBB9337-A7B3-4925-97FF-6D201E29B632}" dt="2021-02-13T15:43:14.042" v="2234" actId="20577"/>
          <ac:spMkLst>
            <pc:docMk/>
            <pc:sldMk cId="278062578" sldId="282"/>
            <ac:spMk id="7" creationId="{EEC18FE1-C111-4235-8DD7-EAD8BD6E09E1}"/>
          </ac:spMkLst>
        </pc:spChg>
        <pc:picChg chg="add mod modCrop">
          <ac:chgData name="Ian Nabney" userId="d6603c99-5c95-4d2b-ba76-fe87db2f29c6" providerId="ADAL" clId="{4FBB9337-A7B3-4925-97FF-6D201E29B632}" dt="2021-02-13T15:44:33.722" v="2235" actId="1076"/>
          <ac:picMkLst>
            <pc:docMk/>
            <pc:sldMk cId="278062578" sldId="282"/>
            <ac:picMk id="6" creationId="{C751C6E6-2DD4-4CAB-9B29-114A19BCA2D5}"/>
          </ac:picMkLst>
        </pc:picChg>
      </pc:sldChg>
      <pc:sldChg chg="del">
        <pc:chgData name="Ian Nabney" userId="d6603c99-5c95-4d2b-ba76-fe87db2f29c6" providerId="ADAL" clId="{4FBB9337-A7B3-4925-97FF-6D201E29B632}" dt="2021-02-12T14:50:10.304" v="210" actId="47"/>
        <pc:sldMkLst>
          <pc:docMk/>
          <pc:sldMk cId="2045949475" sldId="282"/>
        </pc:sldMkLst>
      </pc:sldChg>
      <pc:sldChg chg="addSp modSp new mod modTransition">
        <pc:chgData name="Ian Nabney" userId="d6603c99-5c95-4d2b-ba76-fe87db2f29c6" providerId="ADAL" clId="{4FBB9337-A7B3-4925-97FF-6D201E29B632}" dt="2021-02-14T17:13:21.724" v="3985"/>
        <pc:sldMkLst>
          <pc:docMk/>
          <pc:sldMk cId="1644431879" sldId="283"/>
        </pc:sldMkLst>
        <pc:spChg chg="mod">
          <ac:chgData name="Ian Nabney" userId="d6603c99-5c95-4d2b-ba76-fe87db2f29c6" providerId="ADAL" clId="{4FBB9337-A7B3-4925-97FF-6D201E29B632}" dt="2021-02-13T15:49:40.923" v="2260" actId="20577"/>
          <ac:spMkLst>
            <pc:docMk/>
            <pc:sldMk cId="1644431879" sldId="283"/>
            <ac:spMk id="2" creationId="{B7F2129D-2921-41A0-984E-56A9A686340C}"/>
          </ac:spMkLst>
        </pc:spChg>
        <pc:spChg chg="add mod">
          <ac:chgData name="Ian Nabney" userId="d6603c99-5c95-4d2b-ba76-fe87db2f29c6" providerId="ADAL" clId="{4FBB9337-A7B3-4925-97FF-6D201E29B632}" dt="2021-02-13T15:50:52.244" v="2271" actId="20577"/>
          <ac:spMkLst>
            <pc:docMk/>
            <pc:sldMk cId="1644431879" sldId="283"/>
            <ac:spMk id="6" creationId="{F5F70BD8-6C5E-41BF-9CA8-7C48F862F6DC}"/>
          </ac:spMkLst>
        </pc:spChg>
        <pc:picChg chg="add mod modCrop">
          <ac:chgData name="Ian Nabney" userId="d6603c99-5c95-4d2b-ba76-fe87db2f29c6" providerId="ADAL" clId="{4FBB9337-A7B3-4925-97FF-6D201E29B632}" dt="2021-02-13T15:50:44.459" v="2267" actId="1076"/>
          <ac:picMkLst>
            <pc:docMk/>
            <pc:sldMk cId="1644431879" sldId="283"/>
            <ac:picMk id="7" creationId="{4DC34833-1E28-45CE-977F-10FD03680101}"/>
          </ac:picMkLst>
        </pc:picChg>
      </pc:sldChg>
      <pc:sldChg chg="del">
        <pc:chgData name="Ian Nabney" userId="d6603c99-5c95-4d2b-ba76-fe87db2f29c6" providerId="ADAL" clId="{4FBB9337-A7B3-4925-97FF-6D201E29B632}" dt="2021-02-12T14:50:10.304" v="210" actId="47"/>
        <pc:sldMkLst>
          <pc:docMk/>
          <pc:sldMk cId="1673256001" sldId="283"/>
        </pc:sldMkLst>
      </pc:sldChg>
      <pc:sldChg chg="del">
        <pc:chgData name="Ian Nabney" userId="d6603c99-5c95-4d2b-ba76-fe87db2f29c6" providerId="ADAL" clId="{4FBB9337-A7B3-4925-97FF-6D201E29B632}" dt="2021-02-12T14:50:10.304" v="210" actId="47"/>
        <pc:sldMkLst>
          <pc:docMk/>
          <pc:sldMk cId="2072827405" sldId="284"/>
        </pc:sldMkLst>
      </pc:sldChg>
      <pc:sldChg chg="addSp delSp modSp new mod modTransition">
        <pc:chgData name="Ian Nabney" userId="d6603c99-5c95-4d2b-ba76-fe87db2f29c6" providerId="ADAL" clId="{4FBB9337-A7B3-4925-97FF-6D201E29B632}" dt="2021-02-14T17:13:21.724" v="3985"/>
        <pc:sldMkLst>
          <pc:docMk/>
          <pc:sldMk cId="3210668178" sldId="284"/>
        </pc:sldMkLst>
        <pc:spChg chg="mod">
          <ac:chgData name="Ian Nabney" userId="d6603c99-5c95-4d2b-ba76-fe87db2f29c6" providerId="ADAL" clId="{4FBB9337-A7B3-4925-97FF-6D201E29B632}" dt="2021-02-13T15:54:41.470" v="2286" actId="20577"/>
          <ac:spMkLst>
            <pc:docMk/>
            <pc:sldMk cId="3210668178" sldId="284"/>
            <ac:spMk id="2" creationId="{8BF70963-0BFB-4669-9A06-020C4727555A}"/>
          </ac:spMkLst>
        </pc:spChg>
        <pc:spChg chg="add mod">
          <ac:chgData name="Ian Nabney" userId="d6603c99-5c95-4d2b-ba76-fe87db2f29c6" providerId="ADAL" clId="{4FBB9337-A7B3-4925-97FF-6D201E29B632}" dt="2021-02-13T16:01:15.318" v="2317" actId="20577"/>
          <ac:spMkLst>
            <pc:docMk/>
            <pc:sldMk cId="3210668178" sldId="284"/>
            <ac:spMk id="6" creationId="{5C5D8EC7-958B-4BD2-8538-2968EE354A73}"/>
          </ac:spMkLst>
        </pc:spChg>
        <pc:picChg chg="add del mod">
          <ac:chgData name="Ian Nabney" userId="d6603c99-5c95-4d2b-ba76-fe87db2f29c6" providerId="ADAL" clId="{4FBB9337-A7B3-4925-97FF-6D201E29B632}" dt="2021-02-13T15:53:34.583" v="2277" actId="21"/>
          <ac:picMkLst>
            <pc:docMk/>
            <pc:sldMk cId="3210668178" sldId="284"/>
            <ac:picMk id="7" creationId="{3405BD6D-ADBE-4D48-9861-598198C1C031}"/>
          </ac:picMkLst>
        </pc:picChg>
        <pc:picChg chg="add del">
          <ac:chgData name="Ian Nabney" userId="d6603c99-5c95-4d2b-ba76-fe87db2f29c6" providerId="ADAL" clId="{4FBB9337-A7B3-4925-97FF-6D201E29B632}" dt="2021-02-13T15:54:55.651" v="2288" actId="21"/>
          <ac:picMkLst>
            <pc:docMk/>
            <pc:sldMk cId="3210668178" sldId="284"/>
            <ac:picMk id="8" creationId="{E9DF3615-4653-4E4E-9AAD-7293F45A247C}"/>
          </ac:picMkLst>
        </pc:picChg>
      </pc:sldChg>
      <pc:sldChg chg="del">
        <pc:chgData name="Ian Nabney" userId="d6603c99-5c95-4d2b-ba76-fe87db2f29c6" providerId="ADAL" clId="{4FBB9337-A7B3-4925-97FF-6D201E29B632}" dt="2021-02-12T14:50:10.304" v="210" actId="47"/>
        <pc:sldMkLst>
          <pc:docMk/>
          <pc:sldMk cId="882229284" sldId="285"/>
        </pc:sldMkLst>
      </pc:sldChg>
      <pc:sldChg chg="addSp modSp new mod modTransition">
        <pc:chgData name="Ian Nabney" userId="d6603c99-5c95-4d2b-ba76-fe87db2f29c6" providerId="ADAL" clId="{4FBB9337-A7B3-4925-97FF-6D201E29B632}" dt="2021-02-14T17:13:21.724" v="3985"/>
        <pc:sldMkLst>
          <pc:docMk/>
          <pc:sldMk cId="3544071691" sldId="285"/>
        </pc:sldMkLst>
        <pc:spChg chg="mod">
          <ac:chgData name="Ian Nabney" userId="d6603c99-5c95-4d2b-ba76-fe87db2f29c6" providerId="ADAL" clId="{4FBB9337-A7B3-4925-97FF-6D201E29B632}" dt="2021-02-13T10:14:45.432" v="539" actId="20577"/>
          <ac:spMkLst>
            <pc:docMk/>
            <pc:sldMk cId="3544071691" sldId="285"/>
            <ac:spMk id="2" creationId="{27E4B872-60F6-47F0-AB38-E9B20540407C}"/>
          </ac:spMkLst>
        </pc:spChg>
        <pc:spChg chg="add mod">
          <ac:chgData name="Ian Nabney" userId="d6603c99-5c95-4d2b-ba76-fe87db2f29c6" providerId="ADAL" clId="{4FBB9337-A7B3-4925-97FF-6D201E29B632}" dt="2021-02-13T16:06:05.786" v="2376" actId="20577"/>
          <ac:spMkLst>
            <pc:docMk/>
            <pc:sldMk cId="3544071691" sldId="285"/>
            <ac:spMk id="7" creationId="{BB90B1DF-6C60-47F7-B57D-987BAF79627F}"/>
          </ac:spMkLst>
        </pc:spChg>
        <pc:picChg chg="add mod">
          <ac:chgData name="Ian Nabney" userId="d6603c99-5c95-4d2b-ba76-fe87db2f29c6" providerId="ADAL" clId="{4FBB9337-A7B3-4925-97FF-6D201E29B632}" dt="2021-02-13T15:55:12.564" v="2295" actId="1076"/>
          <ac:picMkLst>
            <pc:docMk/>
            <pc:sldMk cId="3544071691" sldId="285"/>
            <ac:picMk id="6" creationId="{DD3084A5-283B-49A0-A732-397150F61BAA}"/>
          </ac:picMkLst>
        </pc:picChg>
      </pc:sldChg>
      <pc:sldChg chg="del">
        <pc:chgData name="Ian Nabney" userId="d6603c99-5c95-4d2b-ba76-fe87db2f29c6" providerId="ADAL" clId="{4FBB9337-A7B3-4925-97FF-6D201E29B632}" dt="2021-02-12T14:50:10.304" v="210" actId="47"/>
        <pc:sldMkLst>
          <pc:docMk/>
          <pc:sldMk cId="558950667" sldId="286"/>
        </pc:sldMkLst>
      </pc:sldChg>
      <pc:sldChg chg="addSp delSp modSp new mod modTransition">
        <pc:chgData name="Ian Nabney" userId="d6603c99-5c95-4d2b-ba76-fe87db2f29c6" providerId="ADAL" clId="{4FBB9337-A7B3-4925-97FF-6D201E29B632}" dt="2021-02-14T17:13:21.724" v="3985"/>
        <pc:sldMkLst>
          <pc:docMk/>
          <pc:sldMk cId="3188237960" sldId="286"/>
        </pc:sldMkLst>
        <pc:spChg chg="mod">
          <ac:chgData name="Ian Nabney" userId="d6603c99-5c95-4d2b-ba76-fe87db2f29c6" providerId="ADAL" clId="{4FBB9337-A7B3-4925-97FF-6D201E29B632}" dt="2021-02-13T10:15:08.380" v="560" actId="20577"/>
          <ac:spMkLst>
            <pc:docMk/>
            <pc:sldMk cId="3188237960" sldId="286"/>
            <ac:spMk id="2" creationId="{0A3410A8-22E7-4C60-BAA2-DC3C1BEEF810}"/>
          </ac:spMkLst>
        </pc:spChg>
        <pc:spChg chg="add mod">
          <ac:chgData name="Ian Nabney" userId="d6603c99-5c95-4d2b-ba76-fe87db2f29c6" providerId="ADAL" clId="{4FBB9337-A7B3-4925-97FF-6D201E29B632}" dt="2021-02-13T16:12:47.596" v="2576" actId="20577"/>
          <ac:spMkLst>
            <pc:docMk/>
            <pc:sldMk cId="3188237960" sldId="286"/>
            <ac:spMk id="8" creationId="{189409D8-C09D-4ABE-834E-85B13C4DA7F1}"/>
          </ac:spMkLst>
        </pc:spChg>
        <pc:picChg chg="add del mod">
          <ac:chgData name="Ian Nabney" userId="d6603c99-5c95-4d2b-ba76-fe87db2f29c6" providerId="ADAL" clId="{4FBB9337-A7B3-4925-97FF-6D201E29B632}" dt="2021-02-13T16:11:08.344" v="2381" actId="21"/>
          <ac:picMkLst>
            <pc:docMk/>
            <pc:sldMk cId="3188237960" sldId="286"/>
            <ac:picMk id="6" creationId="{720EFA7F-CEE3-4C9C-A8F8-D37596E2B039}"/>
          </ac:picMkLst>
        </pc:picChg>
        <pc:picChg chg="add mod">
          <ac:chgData name="Ian Nabney" userId="d6603c99-5c95-4d2b-ba76-fe87db2f29c6" providerId="ADAL" clId="{4FBB9337-A7B3-4925-97FF-6D201E29B632}" dt="2021-02-13T16:11:28.500" v="2386" actId="1076"/>
          <ac:picMkLst>
            <pc:docMk/>
            <pc:sldMk cId="3188237960" sldId="286"/>
            <ac:picMk id="7" creationId="{E7DEE19C-2E10-482D-999A-A4F934043763}"/>
          </ac:picMkLst>
        </pc:picChg>
        <pc:picChg chg="add del">
          <ac:chgData name="Ian Nabney" userId="d6603c99-5c95-4d2b-ba76-fe87db2f29c6" providerId="ADAL" clId="{4FBB9337-A7B3-4925-97FF-6D201E29B632}" dt="2021-02-13T16:11:08.344" v="2381" actId="21"/>
          <ac:picMkLst>
            <pc:docMk/>
            <pc:sldMk cId="3188237960" sldId="286"/>
            <ac:picMk id="1026" creationId="{61A652E9-975B-4F66-9E4F-C777ED07D536}"/>
          </ac:picMkLst>
        </pc:picChg>
      </pc:sldChg>
      <pc:sldChg chg="addSp modSp new mod modTransition">
        <pc:chgData name="Ian Nabney" userId="d6603c99-5c95-4d2b-ba76-fe87db2f29c6" providerId="ADAL" clId="{4FBB9337-A7B3-4925-97FF-6D201E29B632}" dt="2021-02-14T17:13:21.724" v="3985"/>
        <pc:sldMkLst>
          <pc:docMk/>
          <pc:sldMk cId="3199743245" sldId="287"/>
        </pc:sldMkLst>
        <pc:spChg chg="mod">
          <ac:chgData name="Ian Nabney" userId="d6603c99-5c95-4d2b-ba76-fe87db2f29c6" providerId="ADAL" clId="{4FBB9337-A7B3-4925-97FF-6D201E29B632}" dt="2021-02-13T10:15:46.318" v="585" actId="20577"/>
          <ac:spMkLst>
            <pc:docMk/>
            <pc:sldMk cId="3199743245" sldId="287"/>
            <ac:spMk id="2" creationId="{3D202B4B-CE5D-47A5-A858-F905E22742CE}"/>
          </ac:spMkLst>
        </pc:spChg>
        <pc:spChg chg="add mod">
          <ac:chgData name="Ian Nabney" userId="d6603c99-5c95-4d2b-ba76-fe87db2f29c6" providerId="ADAL" clId="{4FBB9337-A7B3-4925-97FF-6D201E29B632}" dt="2021-02-13T16:17:56.727" v="2677" actId="20577"/>
          <ac:spMkLst>
            <pc:docMk/>
            <pc:sldMk cId="3199743245" sldId="287"/>
            <ac:spMk id="6" creationId="{6646F51D-32D8-4C37-A6A7-FD2C48324CB6}"/>
          </ac:spMkLst>
        </pc:spChg>
      </pc:sldChg>
      <pc:sldChg chg="del">
        <pc:chgData name="Ian Nabney" userId="d6603c99-5c95-4d2b-ba76-fe87db2f29c6" providerId="ADAL" clId="{4FBB9337-A7B3-4925-97FF-6D201E29B632}" dt="2021-02-12T14:50:10.304" v="210" actId="47"/>
        <pc:sldMkLst>
          <pc:docMk/>
          <pc:sldMk cId="3815368833" sldId="287"/>
        </pc:sldMkLst>
      </pc:sldChg>
      <pc:sldChg chg="del">
        <pc:chgData name="Ian Nabney" userId="d6603c99-5c95-4d2b-ba76-fe87db2f29c6" providerId="ADAL" clId="{4FBB9337-A7B3-4925-97FF-6D201E29B632}" dt="2021-02-12T14:50:10.304" v="210" actId="47"/>
        <pc:sldMkLst>
          <pc:docMk/>
          <pc:sldMk cId="1866760461" sldId="288"/>
        </pc:sldMkLst>
      </pc:sldChg>
      <pc:sldChg chg="addSp modSp new mod modTransition">
        <pc:chgData name="Ian Nabney" userId="d6603c99-5c95-4d2b-ba76-fe87db2f29c6" providerId="ADAL" clId="{4FBB9337-A7B3-4925-97FF-6D201E29B632}" dt="2021-02-14T17:13:21.724" v="3985"/>
        <pc:sldMkLst>
          <pc:docMk/>
          <pc:sldMk cId="2044720911" sldId="288"/>
        </pc:sldMkLst>
        <pc:spChg chg="mod">
          <ac:chgData name="Ian Nabney" userId="d6603c99-5c95-4d2b-ba76-fe87db2f29c6" providerId="ADAL" clId="{4FBB9337-A7B3-4925-97FF-6D201E29B632}" dt="2021-02-13T10:17:02.636" v="617" actId="20577"/>
          <ac:spMkLst>
            <pc:docMk/>
            <pc:sldMk cId="2044720911" sldId="288"/>
            <ac:spMk id="2" creationId="{6B01D1F5-5B0A-4766-B608-1687B0F9D00A}"/>
          </ac:spMkLst>
        </pc:spChg>
        <pc:spChg chg="add mod">
          <ac:chgData name="Ian Nabney" userId="d6603c99-5c95-4d2b-ba76-fe87db2f29c6" providerId="ADAL" clId="{4FBB9337-A7B3-4925-97FF-6D201E29B632}" dt="2021-02-13T16:22:41.210" v="2820" actId="20577"/>
          <ac:spMkLst>
            <pc:docMk/>
            <pc:sldMk cId="2044720911" sldId="288"/>
            <ac:spMk id="6" creationId="{E2B96487-E826-4925-BA5B-B19742892FD9}"/>
          </ac:spMkLst>
        </pc:spChg>
        <pc:spChg chg="add mod">
          <ac:chgData name="Ian Nabney" userId="d6603c99-5c95-4d2b-ba76-fe87db2f29c6" providerId="ADAL" clId="{4FBB9337-A7B3-4925-97FF-6D201E29B632}" dt="2021-02-13T16:24:43.454" v="2828" actId="20577"/>
          <ac:spMkLst>
            <pc:docMk/>
            <pc:sldMk cId="2044720911" sldId="288"/>
            <ac:spMk id="8" creationId="{5B3854A7-EBE3-4236-9586-32403FC0511E}"/>
          </ac:spMkLst>
        </pc:spChg>
        <pc:picChg chg="add mod">
          <ac:chgData name="Ian Nabney" userId="d6603c99-5c95-4d2b-ba76-fe87db2f29c6" providerId="ADAL" clId="{4FBB9337-A7B3-4925-97FF-6D201E29B632}" dt="2021-02-13T16:24:49.890" v="2829" actId="14100"/>
          <ac:picMkLst>
            <pc:docMk/>
            <pc:sldMk cId="2044720911" sldId="288"/>
            <ac:picMk id="7" creationId="{6F965492-8CDB-4CBA-861D-178FA9424B86}"/>
          </ac:picMkLst>
        </pc:picChg>
      </pc:sldChg>
      <pc:sldChg chg="addSp modSp new mod modTransition">
        <pc:chgData name="Ian Nabney" userId="d6603c99-5c95-4d2b-ba76-fe87db2f29c6" providerId="ADAL" clId="{4FBB9337-A7B3-4925-97FF-6D201E29B632}" dt="2021-02-14T17:13:21.724" v="3985"/>
        <pc:sldMkLst>
          <pc:docMk/>
          <pc:sldMk cId="3444011573" sldId="289"/>
        </pc:sldMkLst>
        <pc:spChg chg="mod">
          <ac:chgData name="Ian Nabney" userId="d6603c99-5c95-4d2b-ba76-fe87db2f29c6" providerId="ADAL" clId="{4FBB9337-A7B3-4925-97FF-6D201E29B632}" dt="2021-02-13T17:02:55.316" v="3130" actId="20577"/>
          <ac:spMkLst>
            <pc:docMk/>
            <pc:sldMk cId="3444011573" sldId="289"/>
            <ac:spMk id="2" creationId="{7ABFF782-8396-487E-A761-3B50C453AE3F}"/>
          </ac:spMkLst>
        </pc:spChg>
        <pc:spChg chg="add mod">
          <ac:chgData name="Ian Nabney" userId="d6603c99-5c95-4d2b-ba76-fe87db2f29c6" providerId="ADAL" clId="{4FBB9337-A7B3-4925-97FF-6D201E29B632}" dt="2021-02-13T17:03:40.740" v="3214" actId="20577"/>
          <ac:spMkLst>
            <pc:docMk/>
            <pc:sldMk cId="3444011573" sldId="289"/>
            <ac:spMk id="6" creationId="{860171BA-10A8-48C3-A874-DB7722FAC942}"/>
          </ac:spMkLst>
        </pc:spChg>
        <pc:picChg chg="add mod modCrop">
          <ac:chgData name="Ian Nabney" userId="d6603c99-5c95-4d2b-ba76-fe87db2f29c6" providerId="ADAL" clId="{4FBB9337-A7B3-4925-97FF-6D201E29B632}" dt="2021-02-13T17:03:54.548" v="3217" actId="14100"/>
          <ac:picMkLst>
            <pc:docMk/>
            <pc:sldMk cId="3444011573" sldId="289"/>
            <ac:picMk id="7" creationId="{5590C36D-5ED4-4F65-93A4-2E4EF48AFC01}"/>
          </ac:picMkLst>
        </pc:picChg>
      </pc:sldChg>
      <pc:sldChg chg="addSp modSp new mod modTransition">
        <pc:chgData name="Ian Nabney" userId="d6603c99-5c95-4d2b-ba76-fe87db2f29c6" providerId="ADAL" clId="{4FBB9337-A7B3-4925-97FF-6D201E29B632}" dt="2021-02-14T17:13:21.724" v="3985"/>
        <pc:sldMkLst>
          <pc:docMk/>
          <pc:sldMk cId="3419608692" sldId="290"/>
        </pc:sldMkLst>
        <pc:spChg chg="mod">
          <ac:chgData name="Ian Nabney" userId="d6603c99-5c95-4d2b-ba76-fe87db2f29c6" providerId="ADAL" clId="{4FBB9337-A7B3-4925-97FF-6D201E29B632}" dt="2021-02-13T17:04:50.411" v="3233" actId="20577"/>
          <ac:spMkLst>
            <pc:docMk/>
            <pc:sldMk cId="3419608692" sldId="290"/>
            <ac:spMk id="2" creationId="{46F3ABD6-380E-4981-8B0A-2B8D915A1AE9}"/>
          </ac:spMkLst>
        </pc:spChg>
        <pc:spChg chg="add mod">
          <ac:chgData name="Ian Nabney" userId="d6603c99-5c95-4d2b-ba76-fe87db2f29c6" providerId="ADAL" clId="{4FBB9337-A7B3-4925-97FF-6D201E29B632}" dt="2021-02-13T17:07:28.991" v="3635" actId="20577"/>
          <ac:spMkLst>
            <pc:docMk/>
            <pc:sldMk cId="3419608692" sldId="290"/>
            <ac:spMk id="7" creationId="{8085EF2A-E48D-45C5-ABEC-EDE776657FBB}"/>
          </ac:spMkLst>
        </pc:spChg>
        <pc:picChg chg="add mod modCrop">
          <ac:chgData name="Ian Nabney" userId="d6603c99-5c95-4d2b-ba76-fe87db2f29c6" providerId="ADAL" clId="{4FBB9337-A7B3-4925-97FF-6D201E29B632}" dt="2021-02-13T17:06:39.337" v="3496" actId="14100"/>
          <ac:picMkLst>
            <pc:docMk/>
            <pc:sldMk cId="3419608692" sldId="290"/>
            <ac:picMk id="6" creationId="{8BCA95CE-6164-4005-B448-4C64DD5737DC}"/>
          </ac:picMkLst>
        </pc:picChg>
      </pc:sldChg>
      <pc:sldChg chg="del">
        <pc:chgData name="Ian Nabney" userId="d6603c99-5c95-4d2b-ba76-fe87db2f29c6" providerId="ADAL" clId="{4FBB9337-A7B3-4925-97FF-6D201E29B632}" dt="2021-02-12T14:50:10.304" v="210" actId="47"/>
        <pc:sldMkLst>
          <pc:docMk/>
          <pc:sldMk cId="290061674" sldId="291"/>
        </pc:sldMkLst>
      </pc:sldChg>
      <pc:sldChg chg="addSp modSp new mod modTransition">
        <pc:chgData name="Ian Nabney" userId="d6603c99-5c95-4d2b-ba76-fe87db2f29c6" providerId="ADAL" clId="{4FBB9337-A7B3-4925-97FF-6D201E29B632}" dt="2021-02-14T17:13:21.724" v="3985"/>
        <pc:sldMkLst>
          <pc:docMk/>
          <pc:sldMk cId="1943501553" sldId="291"/>
        </pc:sldMkLst>
        <pc:spChg chg="mod">
          <ac:chgData name="Ian Nabney" userId="d6603c99-5c95-4d2b-ba76-fe87db2f29c6" providerId="ADAL" clId="{4FBB9337-A7B3-4925-97FF-6D201E29B632}" dt="2021-02-13T10:38:28.927" v="694" actId="20577"/>
          <ac:spMkLst>
            <pc:docMk/>
            <pc:sldMk cId="1943501553" sldId="291"/>
            <ac:spMk id="2" creationId="{AC76C37E-6C7C-4482-BB39-F084D26E69E3}"/>
          </ac:spMkLst>
        </pc:spChg>
        <pc:spChg chg="add mod">
          <ac:chgData name="Ian Nabney" userId="d6603c99-5c95-4d2b-ba76-fe87db2f29c6" providerId="ADAL" clId="{4FBB9337-A7B3-4925-97FF-6D201E29B632}" dt="2021-02-13T17:34:56.719" v="3703" actId="20577"/>
          <ac:spMkLst>
            <pc:docMk/>
            <pc:sldMk cId="1943501553" sldId="291"/>
            <ac:spMk id="6" creationId="{F1C3FC7C-7061-4B0C-910B-C49FAD0F267B}"/>
          </ac:spMkLst>
        </pc:spChg>
      </pc:sldChg>
      <pc:sldChg chg="addSp delSp modSp new mod modTransition">
        <pc:chgData name="Ian Nabney" userId="d6603c99-5c95-4d2b-ba76-fe87db2f29c6" providerId="ADAL" clId="{4FBB9337-A7B3-4925-97FF-6D201E29B632}" dt="2021-02-14T17:13:21.724" v="3985"/>
        <pc:sldMkLst>
          <pc:docMk/>
          <pc:sldMk cId="856508964" sldId="292"/>
        </pc:sldMkLst>
        <pc:spChg chg="mod">
          <ac:chgData name="Ian Nabney" userId="d6603c99-5c95-4d2b-ba76-fe87db2f29c6" providerId="ADAL" clId="{4FBB9337-A7B3-4925-97FF-6D201E29B632}" dt="2021-02-13T10:38:43.827" v="702" actId="20577"/>
          <ac:spMkLst>
            <pc:docMk/>
            <pc:sldMk cId="856508964" sldId="292"/>
            <ac:spMk id="2" creationId="{1CDF51F3-BA9F-4E00-91E8-8F94EC52BFAD}"/>
          </ac:spMkLst>
        </pc:spChg>
        <pc:spChg chg="add del mod">
          <ac:chgData name="Ian Nabney" userId="d6603c99-5c95-4d2b-ba76-fe87db2f29c6" providerId="ADAL" clId="{4FBB9337-A7B3-4925-97FF-6D201E29B632}" dt="2021-02-13T17:42:02.202" v="3789"/>
          <ac:spMkLst>
            <pc:docMk/>
            <pc:sldMk cId="856508964" sldId="292"/>
            <ac:spMk id="6" creationId="{7F1E1780-4C26-43A5-8F0C-716FC4B87928}"/>
          </ac:spMkLst>
        </pc:spChg>
        <pc:spChg chg="add mod">
          <ac:chgData name="Ian Nabney" userId="d6603c99-5c95-4d2b-ba76-fe87db2f29c6" providerId="ADAL" clId="{4FBB9337-A7B3-4925-97FF-6D201E29B632}" dt="2021-02-13T17:43:10.780" v="3984" actId="20577"/>
          <ac:spMkLst>
            <pc:docMk/>
            <pc:sldMk cId="856508964" sldId="292"/>
            <ac:spMk id="7" creationId="{006D0A3C-5473-4019-8E58-0F58361B1EC7}"/>
          </ac:spMkLst>
        </pc:spChg>
      </pc:sldChg>
      <pc:sldChg chg="del">
        <pc:chgData name="Ian Nabney" userId="d6603c99-5c95-4d2b-ba76-fe87db2f29c6" providerId="ADAL" clId="{4FBB9337-A7B3-4925-97FF-6D201E29B632}" dt="2021-02-12T14:50:10.304" v="210" actId="47"/>
        <pc:sldMkLst>
          <pc:docMk/>
          <pc:sldMk cId="1572056402" sldId="292"/>
        </pc:sldMkLst>
      </pc:sldChg>
      <pc:sldChg chg="addSp modSp new mod modTransition">
        <pc:chgData name="Ian Nabney" userId="d6603c99-5c95-4d2b-ba76-fe87db2f29c6" providerId="ADAL" clId="{4FBB9337-A7B3-4925-97FF-6D201E29B632}" dt="2021-02-14T17:13:21.724" v="3985"/>
        <pc:sldMkLst>
          <pc:docMk/>
          <pc:sldMk cId="1224393491" sldId="293"/>
        </pc:sldMkLst>
        <pc:spChg chg="mod">
          <ac:chgData name="Ian Nabney" userId="d6603c99-5c95-4d2b-ba76-fe87db2f29c6" providerId="ADAL" clId="{4FBB9337-A7B3-4925-97FF-6D201E29B632}" dt="2021-02-13T10:41:48.750" v="747" actId="20577"/>
          <ac:spMkLst>
            <pc:docMk/>
            <pc:sldMk cId="1224393491" sldId="293"/>
            <ac:spMk id="2" creationId="{E1FD6D0F-13B8-4C63-82DD-1348464A19D0}"/>
          </ac:spMkLst>
        </pc:spChg>
        <pc:spChg chg="add mod">
          <ac:chgData name="Ian Nabney" userId="d6603c99-5c95-4d2b-ba76-fe87db2f29c6" providerId="ADAL" clId="{4FBB9337-A7B3-4925-97FF-6D201E29B632}" dt="2021-02-13T10:43:07.410" v="765" actId="207"/>
          <ac:spMkLst>
            <pc:docMk/>
            <pc:sldMk cId="1224393491" sldId="293"/>
            <ac:spMk id="6" creationId="{FE522201-AFFD-495B-B266-493EFDE5CC01}"/>
          </ac:spMkLst>
        </pc:spChg>
      </pc:sldChg>
      <pc:sldChg chg="addSp modSp new mod modTransition">
        <pc:chgData name="Ian Nabney" userId="d6603c99-5c95-4d2b-ba76-fe87db2f29c6" providerId="ADAL" clId="{4FBB9337-A7B3-4925-97FF-6D201E29B632}" dt="2021-02-14T17:13:21.724" v="3985"/>
        <pc:sldMkLst>
          <pc:docMk/>
          <pc:sldMk cId="630493866" sldId="294"/>
        </pc:sldMkLst>
        <pc:spChg chg="mod">
          <ac:chgData name="Ian Nabney" userId="d6603c99-5c95-4d2b-ba76-fe87db2f29c6" providerId="ADAL" clId="{4FBB9337-A7B3-4925-97FF-6D201E29B632}" dt="2021-02-13T15:00:37.330" v="857" actId="20577"/>
          <ac:spMkLst>
            <pc:docMk/>
            <pc:sldMk cId="630493866" sldId="294"/>
            <ac:spMk id="2" creationId="{E63D2EAC-DC06-40DD-9EE9-69B174A25024}"/>
          </ac:spMkLst>
        </pc:spChg>
        <pc:spChg chg="add mod">
          <ac:chgData name="Ian Nabney" userId="d6603c99-5c95-4d2b-ba76-fe87db2f29c6" providerId="ADAL" clId="{4FBB9337-A7B3-4925-97FF-6D201E29B632}" dt="2021-02-13T15:13:00.825" v="1178" actId="20577"/>
          <ac:spMkLst>
            <pc:docMk/>
            <pc:sldMk cId="630493866" sldId="294"/>
            <ac:spMk id="6" creationId="{EBAE8FDB-5571-46AC-8039-03EFACC3E07A}"/>
          </ac:spMkLst>
        </pc:spChg>
        <pc:spChg chg="add mod">
          <ac:chgData name="Ian Nabney" userId="d6603c99-5c95-4d2b-ba76-fe87db2f29c6" providerId="ADAL" clId="{4FBB9337-A7B3-4925-97FF-6D201E29B632}" dt="2021-02-13T15:12:48.726" v="1176" actId="1076"/>
          <ac:spMkLst>
            <pc:docMk/>
            <pc:sldMk cId="630493866" sldId="294"/>
            <ac:spMk id="11" creationId="{19BED81B-CC35-43BB-877F-4CAB3F469A08}"/>
          </ac:spMkLst>
        </pc:spChg>
        <pc:picChg chg="add mod">
          <ac:chgData name="Ian Nabney" userId="d6603c99-5c95-4d2b-ba76-fe87db2f29c6" providerId="ADAL" clId="{4FBB9337-A7B3-4925-97FF-6D201E29B632}" dt="2021-02-13T15:12:38.090" v="1174" actId="1076"/>
          <ac:picMkLst>
            <pc:docMk/>
            <pc:sldMk cId="630493866" sldId="294"/>
            <ac:picMk id="8" creationId="{716C6779-EEBF-42E5-8250-6E05A1FAE1AB}"/>
          </ac:picMkLst>
        </pc:picChg>
        <pc:picChg chg="add mod">
          <ac:chgData name="Ian Nabney" userId="d6603c99-5c95-4d2b-ba76-fe87db2f29c6" providerId="ADAL" clId="{4FBB9337-A7B3-4925-97FF-6D201E29B632}" dt="2021-02-13T15:12:40.460" v="1175" actId="1076"/>
          <ac:picMkLst>
            <pc:docMk/>
            <pc:sldMk cId="630493866" sldId="294"/>
            <ac:picMk id="10" creationId="{0D05F951-7D65-457B-8B96-A2F18CFBBFF5}"/>
          </ac:picMkLst>
        </pc:picChg>
      </pc:sldChg>
      <pc:sldChg chg="addSp modSp new mod ord modTransition">
        <pc:chgData name="Ian Nabney" userId="d6603c99-5c95-4d2b-ba76-fe87db2f29c6" providerId="ADAL" clId="{4FBB9337-A7B3-4925-97FF-6D201E29B632}" dt="2021-02-14T17:13:21.724" v="3985"/>
        <pc:sldMkLst>
          <pc:docMk/>
          <pc:sldMk cId="304705990" sldId="295"/>
        </pc:sldMkLst>
        <pc:spChg chg="mod">
          <ac:chgData name="Ian Nabney" userId="d6603c99-5c95-4d2b-ba76-fe87db2f29c6" providerId="ADAL" clId="{4FBB9337-A7B3-4925-97FF-6D201E29B632}" dt="2021-02-13T15:28:59.067" v="1722" actId="20577"/>
          <ac:spMkLst>
            <pc:docMk/>
            <pc:sldMk cId="304705990" sldId="295"/>
            <ac:spMk id="2" creationId="{B7CBA4D3-46B9-4102-8D57-6C4652C2E195}"/>
          </ac:spMkLst>
        </pc:spChg>
        <pc:spChg chg="add mod">
          <ac:chgData name="Ian Nabney" userId="d6603c99-5c95-4d2b-ba76-fe87db2f29c6" providerId="ADAL" clId="{4FBB9337-A7B3-4925-97FF-6D201E29B632}" dt="2021-02-13T15:32:52.887" v="2071" actId="20577"/>
          <ac:spMkLst>
            <pc:docMk/>
            <pc:sldMk cId="304705990" sldId="295"/>
            <ac:spMk id="7" creationId="{546AD8D9-9BB3-4630-BAFB-353B643F80B0}"/>
          </ac:spMkLst>
        </pc:spChg>
        <pc:picChg chg="add mod">
          <ac:chgData name="Ian Nabney" userId="d6603c99-5c95-4d2b-ba76-fe87db2f29c6" providerId="ADAL" clId="{4FBB9337-A7B3-4925-97FF-6D201E29B632}" dt="2021-02-13T15:29:04.628" v="1724" actId="1076"/>
          <ac:picMkLst>
            <pc:docMk/>
            <pc:sldMk cId="304705990" sldId="295"/>
            <ac:picMk id="6" creationId="{6CD8CB72-59B1-40C2-8D37-018F2E171A06}"/>
          </ac:picMkLst>
        </pc:picChg>
      </pc:sldChg>
      <pc:sldChg chg="addSp modSp new mod modTransition">
        <pc:chgData name="Ian Nabney" userId="d6603c99-5c95-4d2b-ba76-fe87db2f29c6" providerId="ADAL" clId="{4FBB9337-A7B3-4925-97FF-6D201E29B632}" dt="2021-02-14T17:13:21.724" v="3985"/>
        <pc:sldMkLst>
          <pc:docMk/>
          <pc:sldMk cId="3008795943" sldId="296"/>
        </pc:sldMkLst>
        <pc:spChg chg="mod">
          <ac:chgData name="Ian Nabney" userId="d6603c99-5c95-4d2b-ba76-fe87db2f29c6" providerId="ADAL" clId="{4FBB9337-A7B3-4925-97FF-6D201E29B632}" dt="2021-02-13T16:30:23.176" v="2851" actId="20577"/>
          <ac:spMkLst>
            <pc:docMk/>
            <pc:sldMk cId="3008795943" sldId="296"/>
            <ac:spMk id="2" creationId="{B69C0F99-5AA6-40C4-BB80-23B9695EBA21}"/>
          </ac:spMkLst>
        </pc:spChg>
        <pc:spChg chg="add mod">
          <ac:chgData name="Ian Nabney" userId="d6603c99-5c95-4d2b-ba76-fe87db2f29c6" providerId="ADAL" clId="{4FBB9337-A7B3-4925-97FF-6D201E29B632}" dt="2021-02-13T16:37:38.153" v="2928" actId="20577"/>
          <ac:spMkLst>
            <pc:docMk/>
            <pc:sldMk cId="3008795943" sldId="296"/>
            <ac:spMk id="7" creationId="{8F93DFAE-797E-418B-BDDE-CB8F04A2B724}"/>
          </ac:spMkLst>
        </pc:spChg>
        <pc:picChg chg="add mod">
          <ac:chgData name="Ian Nabney" userId="d6603c99-5c95-4d2b-ba76-fe87db2f29c6" providerId="ADAL" clId="{4FBB9337-A7B3-4925-97FF-6D201E29B632}" dt="2021-02-13T16:33:46.772" v="2923" actId="1076"/>
          <ac:picMkLst>
            <pc:docMk/>
            <pc:sldMk cId="3008795943" sldId="296"/>
            <ac:picMk id="6" creationId="{B181F6CE-C168-447F-886F-6B84BEE72538}"/>
          </ac:picMkLst>
        </pc:picChg>
      </pc:sldChg>
      <pc:sldChg chg="addSp modSp new mod modTransition">
        <pc:chgData name="Ian Nabney" userId="d6603c99-5c95-4d2b-ba76-fe87db2f29c6" providerId="ADAL" clId="{4FBB9337-A7B3-4925-97FF-6D201E29B632}" dt="2021-02-14T17:13:21.724" v="3985"/>
        <pc:sldMkLst>
          <pc:docMk/>
          <pc:sldMk cId="2959336765" sldId="297"/>
        </pc:sldMkLst>
        <pc:spChg chg="mod">
          <ac:chgData name="Ian Nabney" userId="d6603c99-5c95-4d2b-ba76-fe87db2f29c6" providerId="ADAL" clId="{4FBB9337-A7B3-4925-97FF-6D201E29B632}" dt="2021-02-13T16:42:09.206" v="2963" actId="20577"/>
          <ac:spMkLst>
            <pc:docMk/>
            <pc:sldMk cId="2959336765" sldId="297"/>
            <ac:spMk id="2" creationId="{14F27978-FEB2-409F-993F-DD116BC15FA5}"/>
          </ac:spMkLst>
        </pc:spChg>
        <pc:spChg chg="add mod">
          <ac:chgData name="Ian Nabney" userId="d6603c99-5c95-4d2b-ba76-fe87db2f29c6" providerId="ADAL" clId="{4FBB9337-A7B3-4925-97FF-6D201E29B632}" dt="2021-02-13T16:47:43.195" v="3004" actId="21"/>
          <ac:spMkLst>
            <pc:docMk/>
            <pc:sldMk cId="2959336765" sldId="297"/>
            <ac:spMk id="7" creationId="{AFB121CF-5732-439B-AC27-A03E11E8886B}"/>
          </ac:spMkLst>
        </pc:spChg>
        <pc:spChg chg="add mod">
          <ac:chgData name="Ian Nabney" userId="d6603c99-5c95-4d2b-ba76-fe87db2f29c6" providerId="ADAL" clId="{4FBB9337-A7B3-4925-97FF-6D201E29B632}" dt="2021-02-13T16:48:05.354" v="3008" actId="12"/>
          <ac:spMkLst>
            <pc:docMk/>
            <pc:sldMk cId="2959336765" sldId="297"/>
            <ac:spMk id="8" creationId="{A3F26438-202F-489C-A4A5-ACB8CB7A42F7}"/>
          </ac:spMkLst>
        </pc:spChg>
        <pc:picChg chg="add mod">
          <ac:chgData name="Ian Nabney" userId="d6603c99-5c95-4d2b-ba76-fe87db2f29c6" providerId="ADAL" clId="{4FBB9337-A7B3-4925-97FF-6D201E29B632}" dt="2021-02-13T16:47:34.539" v="3003" actId="1076"/>
          <ac:picMkLst>
            <pc:docMk/>
            <pc:sldMk cId="2959336765" sldId="297"/>
            <ac:picMk id="6" creationId="{C80D0D8F-6AAF-468B-9985-E08678379E94}"/>
          </ac:picMkLst>
        </pc:picChg>
      </pc:sldChg>
      <pc:sldChg chg="addSp modSp new mod modTransition">
        <pc:chgData name="Ian Nabney" userId="d6603c99-5c95-4d2b-ba76-fe87db2f29c6" providerId="ADAL" clId="{4FBB9337-A7B3-4925-97FF-6D201E29B632}" dt="2021-02-14T17:13:21.724" v="3985"/>
        <pc:sldMkLst>
          <pc:docMk/>
          <pc:sldMk cId="1277952250" sldId="298"/>
        </pc:sldMkLst>
        <pc:spChg chg="mod">
          <ac:chgData name="Ian Nabney" userId="d6603c99-5c95-4d2b-ba76-fe87db2f29c6" providerId="ADAL" clId="{4FBB9337-A7B3-4925-97FF-6D201E29B632}" dt="2021-02-13T16:42:32.345" v="2990" actId="20577"/>
          <ac:spMkLst>
            <pc:docMk/>
            <pc:sldMk cId="1277952250" sldId="298"/>
            <ac:spMk id="2" creationId="{908DA392-7460-4B4A-AF9E-586ECEA4EB18}"/>
          </ac:spMkLst>
        </pc:spChg>
        <pc:picChg chg="add">
          <ac:chgData name="Ian Nabney" userId="d6603c99-5c95-4d2b-ba76-fe87db2f29c6" providerId="ADAL" clId="{4FBB9337-A7B3-4925-97FF-6D201E29B632}" dt="2021-02-13T16:43:11.148" v="2991"/>
          <ac:picMkLst>
            <pc:docMk/>
            <pc:sldMk cId="1277952250" sldId="298"/>
            <ac:picMk id="6" creationId="{6800D7C4-BC9D-4340-B2F3-9A8598746ADF}"/>
          </ac:picMkLst>
        </pc:picChg>
      </pc:sldChg>
      <pc:sldChg chg="addSp modSp new mod modTransition">
        <pc:chgData name="Ian Nabney" userId="d6603c99-5c95-4d2b-ba76-fe87db2f29c6" providerId="ADAL" clId="{4FBB9337-A7B3-4925-97FF-6D201E29B632}" dt="2021-02-14T17:13:21.724" v="3985"/>
        <pc:sldMkLst>
          <pc:docMk/>
          <pc:sldMk cId="594767501" sldId="299"/>
        </pc:sldMkLst>
        <pc:spChg chg="mod">
          <ac:chgData name="Ian Nabney" userId="d6603c99-5c95-4d2b-ba76-fe87db2f29c6" providerId="ADAL" clId="{4FBB9337-A7B3-4925-97FF-6D201E29B632}" dt="2021-02-13T17:37:45.765" v="3732" actId="20577"/>
          <ac:spMkLst>
            <pc:docMk/>
            <pc:sldMk cId="594767501" sldId="299"/>
            <ac:spMk id="2" creationId="{22B9D63B-1D56-4C50-A1F5-F92AF0C1A5DE}"/>
          </ac:spMkLst>
        </pc:spChg>
        <pc:spChg chg="add mod">
          <ac:chgData name="Ian Nabney" userId="d6603c99-5c95-4d2b-ba76-fe87db2f29c6" providerId="ADAL" clId="{4FBB9337-A7B3-4925-97FF-6D201E29B632}" dt="2021-02-13T17:40:41.750" v="3784" actId="6549"/>
          <ac:spMkLst>
            <pc:docMk/>
            <pc:sldMk cId="594767501" sldId="299"/>
            <ac:spMk id="7" creationId="{6509E5DE-F76B-49AA-937F-5C92AFF0951C}"/>
          </ac:spMkLst>
        </pc:spChg>
        <pc:picChg chg="add mod">
          <ac:chgData name="Ian Nabney" userId="d6603c99-5c95-4d2b-ba76-fe87db2f29c6" providerId="ADAL" clId="{4FBB9337-A7B3-4925-97FF-6D201E29B632}" dt="2021-02-13T17:37:34.593" v="3717" actId="1076"/>
          <ac:picMkLst>
            <pc:docMk/>
            <pc:sldMk cId="594767501" sldId="299"/>
            <ac:picMk id="6" creationId="{B6DAA13B-4A0D-4787-85F7-266010395342}"/>
          </ac:picMkLst>
        </pc:picChg>
      </pc:sldChg>
    </pc:docChg>
  </pc:docChgLst>
  <pc:docChgLst>
    <pc:chgData name="Ian Nabney" userId="d6603c99-5c95-4d2b-ba76-fe87db2f29c6" providerId="ADAL" clId="{05CC8EB0-716B-4706-B6B1-4BC01135F0E8}"/>
    <pc:docChg chg="undo custSel addSld delSld modSld">
      <pc:chgData name="Ian Nabney" userId="d6603c99-5c95-4d2b-ba76-fe87db2f29c6" providerId="ADAL" clId="{05CC8EB0-716B-4706-B6B1-4BC01135F0E8}" dt="2021-02-22T01:08:02.911" v="5294" actId="20577"/>
      <pc:docMkLst>
        <pc:docMk/>
      </pc:docMkLst>
      <pc:sldChg chg="modSp mod">
        <pc:chgData name="Ian Nabney" userId="d6603c99-5c95-4d2b-ba76-fe87db2f29c6" providerId="ADAL" clId="{05CC8EB0-716B-4706-B6B1-4BC01135F0E8}" dt="2021-02-21T21:23:02.851" v="2700" actId="20577"/>
        <pc:sldMkLst>
          <pc:docMk/>
          <pc:sldMk cId="0" sldId="256"/>
        </pc:sldMkLst>
        <pc:spChg chg="mod">
          <ac:chgData name="Ian Nabney" userId="d6603c99-5c95-4d2b-ba76-fe87db2f29c6" providerId="ADAL" clId="{05CC8EB0-716B-4706-B6B1-4BC01135F0E8}" dt="2021-02-21T21:23:02.851" v="2700" actId="20577"/>
          <ac:spMkLst>
            <pc:docMk/>
            <pc:sldMk cId="0" sldId="256"/>
            <ac:spMk id="30722" creationId="{1EFC9091-8354-444B-BB79-2B3E0582CEE3}"/>
          </ac:spMkLst>
        </pc:spChg>
      </pc:sldChg>
      <pc:sldChg chg="modSp mod">
        <pc:chgData name="Ian Nabney" userId="d6603c99-5c95-4d2b-ba76-fe87db2f29c6" providerId="ADAL" clId="{05CC8EB0-716B-4706-B6B1-4BC01135F0E8}" dt="2021-02-21T21:24:21.387" v="2789" actId="20577"/>
        <pc:sldMkLst>
          <pc:docMk/>
          <pc:sldMk cId="0" sldId="276"/>
        </pc:sldMkLst>
        <pc:spChg chg="mod">
          <ac:chgData name="Ian Nabney" userId="d6603c99-5c95-4d2b-ba76-fe87db2f29c6" providerId="ADAL" clId="{05CC8EB0-716B-4706-B6B1-4BC01135F0E8}" dt="2021-02-21T21:24:21.387" v="2789" actId="20577"/>
          <ac:spMkLst>
            <pc:docMk/>
            <pc:sldMk cId="0" sldId="276"/>
            <ac:spMk id="32771" creationId="{8674BF37-E827-4547-8249-5CE423AC6A24}"/>
          </ac:spMkLst>
        </pc:spChg>
      </pc:sldChg>
      <pc:sldChg chg="addSp modSp new del mod modTransition">
        <pc:chgData name="Ian Nabney" userId="d6603c99-5c95-4d2b-ba76-fe87db2f29c6" providerId="ADAL" clId="{05CC8EB0-716B-4706-B6B1-4BC01135F0E8}" dt="2021-02-21T21:24:27.487" v="2790" actId="47"/>
        <pc:sldMkLst>
          <pc:docMk/>
          <pc:sldMk cId="1188397951" sldId="277"/>
        </pc:sldMkLst>
        <pc:spChg chg="mod">
          <ac:chgData name="Ian Nabney" userId="d6603c99-5c95-4d2b-ba76-fe87db2f29c6" providerId="ADAL" clId="{05CC8EB0-716B-4706-B6B1-4BC01135F0E8}" dt="2021-02-20T18:04:17.595" v="221" actId="20577"/>
          <ac:spMkLst>
            <pc:docMk/>
            <pc:sldMk cId="1188397951" sldId="277"/>
            <ac:spMk id="2" creationId="{8FEF88B0-B6FB-4C08-999D-595CA006A93C}"/>
          </ac:spMkLst>
        </pc:spChg>
        <pc:picChg chg="add mod">
          <ac:chgData name="Ian Nabney" userId="d6603c99-5c95-4d2b-ba76-fe87db2f29c6" providerId="ADAL" clId="{05CC8EB0-716B-4706-B6B1-4BC01135F0E8}" dt="2021-02-20T18:04:22.758" v="222" actId="14100"/>
          <ac:picMkLst>
            <pc:docMk/>
            <pc:sldMk cId="1188397951" sldId="277"/>
            <ac:picMk id="6" creationId="{894B9E08-6214-46DA-A30E-C2996E470263}"/>
          </ac:picMkLst>
        </pc:picChg>
      </pc:sldChg>
      <pc:sldChg chg="del">
        <pc:chgData name="Ian Nabney" userId="d6603c99-5c95-4d2b-ba76-fe87db2f29c6" providerId="ADAL" clId="{05CC8EB0-716B-4706-B6B1-4BC01135F0E8}" dt="2021-02-20T18:03:52.580" v="184" actId="47"/>
        <pc:sldMkLst>
          <pc:docMk/>
          <pc:sldMk cId="2462739281" sldId="277"/>
        </pc:sldMkLst>
      </pc:sldChg>
      <pc:sldChg chg="addSp modSp new mod modTransition">
        <pc:chgData name="Ian Nabney" userId="d6603c99-5c95-4d2b-ba76-fe87db2f29c6" providerId="ADAL" clId="{05CC8EB0-716B-4706-B6B1-4BC01135F0E8}" dt="2021-02-22T00:38:10.308" v="5291"/>
        <pc:sldMkLst>
          <pc:docMk/>
          <pc:sldMk cId="4194461092" sldId="277"/>
        </pc:sldMkLst>
        <pc:spChg chg="mod">
          <ac:chgData name="Ian Nabney" userId="d6603c99-5c95-4d2b-ba76-fe87db2f29c6" providerId="ADAL" clId="{05CC8EB0-716B-4706-B6B1-4BC01135F0E8}" dt="2021-02-21T21:34:05.264" v="2804" actId="20577"/>
          <ac:spMkLst>
            <pc:docMk/>
            <pc:sldMk cId="4194461092" sldId="277"/>
            <ac:spMk id="2" creationId="{6AF4B41E-90A9-4631-BFC2-C2DB2E963E07}"/>
          </ac:spMkLst>
        </pc:spChg>
        <pc:spChg chg="add mod">
          <ac:chgData name="Ian Nabney" userId="d6603c99-5c95-4d2b-ba76-fe87db2f29c6" providerId="ADAL" clId="{05CC8EB0-716B-4706-B6B1-4BC01135F0E8}" dt="2021-02-21T21:36:36.307" v="2855" actId="20577"/>
          <ac:spMkLst>
            <pc:docMk/>
            <pc:sldMk cId="4194461092" sldId="277"/>
            <ac:spMk id="6" creationId="{05B9840A-F96A-4600-8EF5-002DF52AA68B}"/>
          </ac:spMkLst>
        </pc:spChg>
        <pc:spChg chg="add mod">
          <ac:chgData name="Ian Nabney" userId="d6603c99-5c95-4d2b-ba76-fe87db2f29c6" providerId="ADAL" clId="{05CC8EB0-716B-4706-B6B1-4BC01135F0E8}" dt="2021-02-21T21:37:52.808" v="2901" actId="122"/>
          <ac:spMkLst>
            <pc:docMk/>
            <pc:sldMk cId="4194461092" sldId="277"/>
            <ac:spMk id="9" creationId="{806B0C9E-DD11-4B01-9FB7-17E9C3411951}"/>
          </ac:spMkLst>
        </pc:spChg>
        <pc:picChg chg="add mod modCrop">
          <ac:chgData name="Ian Nabney" userId="d6603c99-5c95-4d2b-ba76-fe87db2f29c6" providerId="ADAL" clId="{05CC8EB0-716B-4706-B6B1-4BC01135F0E8}" dt="2021-02-21T21:37:46.062" v="2899" actId="732"/>
          <ac:picMkLst>
            <pc:docMk/>
            <pc:sldMk cId="4194461092" sldId="277"/>
            <ac:picMk id="8" creationId="{9410B946-9A89-44B6-B86F-906C68388A0B}"/>
          </ac:picMkLst>
        </pc:picChg>
      </pc:sldChg>
      <pc:sldChg chg="addSp delSp modSp new mod modTransition">
        <pc:chgData name="Ian Nabney" userId="d6603c99-5c95-4d2b-ba76-fe87db2f29c6" providerId="ADAL" clId="{05CC8EB0-716B-4706-B6B1-4BC01135F0E8}" dt="2021-02-22T00:38:10.308" v="5291"/>
        <pc:sldMkLst>
          <pc:docMk/>
          <pc:sldMk cId="3007648936" sldId="278"/>
        </pc:sldMkLst>
        <pc:spChg chg="mod">
          <ac:chgData name="Ian Nabney" userId="d6603c99-5c95-4d2b-ba76-fe87db2f29c6" providerId="ADAL" clId="{05CC8EB0-716B-4706-B6B1-4BC01135F0E8}" dt="2021-02-21T21:38:52.439" v="2907" actId="20577"/>
          <ac:spMkLst>
            <pc:docMk/>
            <pc:sldMk cId="3007648936" sldId="278"/>
            <ac:spMk id="2" creationId="{61A8FA02-699E-45B0-92B0-328A995C3595}"/>
          </ac:spMkLst>
        </pc:spChg>
        <pc:spChg chg="add mod">
          <ac:chgData name="Ian Nabney" userId="d6603c99-5c95-4d2b-ba76-fe87db2f29c6" providerId="ADAL" clId="{05CC8EB0-716B-4706-B6B1-4BC01135F0E8}" dt="2021-02-21T21:40:33.023" v="3085" actId="20577"/>
          <ac:spMkLst>
            <pc:docMk/>
            <pc:sldMk cId="3007648936" sldId="278"/>
            <ac:spMk id="6" creationId="{55085BA1-7B30-49A7-8FEA-72F623B14059}"/>
          </ac:spMkLst>
        </pc:spChg>
        <pc:spChg chg="add mod">
          <ac:chgData name="Ian Nabney" userId="d6603c99-5c95-4d2b-ba76-fe87db2f29c6" providerId="ADAL" clId="{05CC8EB0-716B-4706-B6B1-4BC01135F0E8}" dt="2021-02-21T21:50:33.151" v="3345" actId="21"/>
          <ac:spMkLst>
            <pc:docMk/>
            <pc:sldMk cId="3007648936" sldId="278"/>
            <ac:spMk id="11" creationId="{9BB3D93B-B8E9-40E1-8E66-148E9238ECB6}"/>
          </ac:spMkLst>
        </pc:spChg>
        <pc:picChg chg="add mod">
          <ac:chgData name="Ian Nabney" userId="d6603c99-5c95-4d2b-ba76-fe87db2f29c6" providerId="ADAL" clId="{05CC8EB0-716B-4706-B6B1-4BC01135F0E8}" dt="2021-02-21T21:46:59.621" v="3088" actId="1076"/>
          <ac:picMkLst>
            <pc:docMk/>
            <pc:sldMk cId="3007648936" sldId="278"/>
            <ac:picMk id="8" creationId="{83E9DBEF-7570-4E9B-97B2-F9CE3B20E765}"/>
          </ac:picMkLst>
        </pc:picChg>
        <pc:picChg chg="add mod">
          <ac:chgData name="Ian Nabney" userId="d6603c99-5c95-4d2b-ba76-fe87db2f29c6" providerId="ADAL" clId="{05CC8EB0-716B-4706-B6B1-4BC01135F0E8}" dt="2021-02-21T21:46:56.799" v="3087" actId="1076"/>
          <ac:picMkLst>
            <pc:docMk/>
            <pc:sldMk cId="3007648936" sldId="278"/>
            <ac:picMk id="10" creationId="{0F74B9F7-2099-4602-80FB-8E307820D9ED}"/>
          </ac:picMkLst>
        </pc:picChg>
        <pc:picChg chg="add del mod">
          <ac:chgData name="Ian Nabney" userId="d6603c99-5c95-4d2b-ba76-fe87db2f29c6" providerId="ADAL" clId="{05CC8EB0-716B-4706-B6B1-4BC01135F0E8}" dt="2021-02-21T21:51:11.067" v="3379" actId="21"/>
          <ac:picMkLst>
            <pc:docMk/>
            <pc:sldMk cId="3007648936" sldId="278"/>
            <ac:picMk id="13" creationId="{E9ED5DDE-7B40-41E0-A1CC-8639AF00B314}"/>
          </ac:picMkLst>
        </pc:picChg>
      </pc:sldChg>
      <pc:sldChg chg="del">
        <pc:chgData name="Ian Nabney" userId="d6603c99-5c95-4d2b-ba76-fe87db2f29c6" providerId="ADAL" clId="{05CC8EB0-716B-4706-B6B1-4BC01135F0E8}" dt="2021-02-20T18:03:52.580" v="184" actId="47"/>
        <pc:sldMkLst>
          <pc:docMk/>
          <pc:sldMk cId="3332262627" sldId="278"/>
        </pc:sldMkLst>
      </pc:sldChg>
      <pc:sldChg chg="addSp modSp new del mod modTransition">
        <pc:chgData name="Ian Nabney" userId="d6603c99-5c95-4d2b-ba76-fe87db2f29c6" providerId="ADAL" clId="{05CC8EB0-716B-4706-B6B1-4BC01135F0E8}" dt="2021-02-21T21:24:27.487" v="2790" actId="47"/>
        <pc:sldMkLst>
          <pc:docMk/>
          <pc:sldMk cId="4235025941" sldId="278"/>
        </pc:sldMkLst>
        <pc:spChg chg="mod">
          <ac:chgData name="Ian Nabney" userId="d6603c99-5c95-4d2b-ba76-fe87db2f29c6" providerId="ADAL" clId="{05CC8EB0-716B-4706-B6B1-4BC01135F0E8}" dt="2021-02-20T18:11:45.465" v="246" actId="20577"/>
          <ac:spMkLst>
            <pc:docMk/>
            <pc:sldMk cId="4235025941" sldId="278"/>
            <ac:spMk id="2" creationId="{2B3A7AB4-EB66-49C0-9BB4-235D47DB283D}"/>
          </ac:spMkLst>
        </pc:spChg>
        <pc:spChg chg="add mod">
          <ac:chgData name="Ian Nabney" userId="d6603c99-5c95-4d2b-ba76-fe87db2f29c6" providerId="ADAL" clId="{05CC8EB0-716B-4706-B6B1-4BC01135F0E8}" dt="2021-02-20T18:20:41.705" v="404" actId="207"/>
          <ac:spMkLst>
            <pc:docMk/>
            <pc:sldMk cId="4235025941" sldId="278"/>
            <ac:spMk id="6" creationId="{A4F4FB31-B2D6-4C9F-9D7B-5292392C5219}"/>
          </ac:spMkLst>
        </pc:spChg>
      </pc:sldChg>
      <pc:sldChg chg="addSp modSp new del mod modTransition">
        <pc:chgData name="Ian Nabney" userId="d6603c99-5c95-4d2b-ba76-fe87db2f29c6" providerId="ADAL" clId="{05CC8EB0-716B-4706-B6B1-4BC01135F0E8}" dt="2021-02-21T21:24:27.487" v="2790" actId="47"/>
        <pc:sldMkLst>
          <pc:docMk/>
          <pc:sldMk cId="785328358" sldId="279"/>
        </pc:sldMkLst>
        <pc:spChg chg="mod">
          <ac:chgData name="Ian Nabney" userId="d6603c99-5c95-4d2b-ba76-fe87db2f29c6" providerId="ADAL" clId="{05CC8EB0-716B-4706-B6B1-4BC01135F0E8}" dt="2021-02-20T18:18:38.515" v="354" actId="20577"/>
          <ac:spMkLst>
            <pc:docMk/>
            <pc:sldMk cId="785328358" sldId="279"/>
            <ac:spMk id="2" creationId="{14D66601-1B60-440D-AD35-3E593CDC1E68}"/>
          </ac:spMkLst>
        </pc:spChg>
        <pc:spChg chg="add mod">
          <ac:chgData name="Ian Nabney" userId="d6603c99-5c95-4d2b-ba76-fe87db2f29c6" providerId="ADAL" clId="{05CC8EB0-716B-4706-B6B1-4BC01135F0E8}" dt="2021-02-20T18:30:25.107" v="417" actId="20577"/>
          <ac:spMkLst>
            <pc:docMk/>
            <pc:sldMk cId="785328358" sldId="279"/>
            <ac:spMk id="6" creationId="{3780D46C-B34B-4BFA-B2F8-719AA91E4A67}"/>
          </ac:spMkLst>
        </pc:spChg>
      </pc:sldChg>
      <pc:sldChg chg="addSp modSp new mod modTransition">
        <pc:chgData name="Ian Nabney" userId="d6603c99-5c95-4d2b-ba76-fe87db2f29c6" providerId="ADAL" clId="{05CC8EB0-716B-4706-B6B1-4BC01135F0E8}" dt="2021-02-22T00:38:10.308" v="5291"/>
        <pc:sldMkLst>
          <pc:docMk/>
          <pc:sldMk cId="1840138605" sldId="279"/>
        </pc:sldMkLst>
        <pc:spChg chg="mod">
          <ac:chgData name="Ian Nabney" userId="d6603c99-5c95-4d2b-ba76-fe87db2f29c6" providerId="ADAL" clId="{05CC8EB0-716B-4706-B6B1-4BC01135F0E8}" dt="2021-02-21T21:49:31.209" v="3278" actId="20577"/>
          <ac:spMkLst>
            <pc:docMk/>
            <pc:sldMk cId="1840138605" sldId="279"/>
            <ac:spMk id="2" creationId="{81326DF2-5239-44DD-B802-97937BACA7EB}"/>
          </ac:spMkLst>
        </pc:spChg>
        <pc:spChg chg="add mod">
          <ac:chgData name="Ian Nabney" userId="d6603c99-5c95-4d2b-ba76-fe87db2f29c6" providerId="ADAL" clId="{05CC8EB0-716B-4706-B6B1-4BC01135F0E8}" dt="2021-02-21T23:44:37.773" v="5290" actId="20577"/>
          <ac:spMkLst>
            <pc:docMk/>
            <pc:sldMk cId="1840138605" sldId="279"/>
            <ac:spMk id="6" creationId="{318D8D39-F1FB-43F8-A1C1-008F44552E80}"/>
          </ac:spMkLst>
        </pc:spChg>
      </pc:sldChg>
      <pc:sldChg chg="del">
        <pc:chgData name="Ian Nabney" userId="d6603c99-5c95-4d2b-ba76-fe87db2f29c6" providerId="ADAL" clId="{05CC8EB0-716B-4706-B6B1-4BC01135F0E8}" dt="2021-02-20T18:03:52.580" v="184" actId="47"/>
        <pc:sldMkLst>
          <pc:docMk/>
          <pc:sldMk cId="3211899754" sldId="279"/>
        </pc:sldMkLst>
      </pc:sldChg>
      <pc:sldChg chg="del">
        <pc:chgData name="Ian Nabney" userId="d6603c99-5c95-4d2b-ba76-fe87db2f29c6" providerId="ADAL" clId="{05CC8EB0-716B-4706-B6B1-4BC01135F0E8}" dt="2021-02-20T18:03:52.580" v="184" actId="47"/>
        <pc:sldMkLst>
          <pc:docMk/>
          <pc:sldMk cId="122012374" sldId="280"/>
        </pc:sldMkLst>
      </pc:sldChg>
      <pc:sldChg chg="addSp modSp new del mod modTransition">
        <pc:chgData name="Ian Nabney" userId="d6603c99-5c95-4d2b-ba76-fe87db2f29c6" providerId="ADAL" clId="{05CC8EB0-716B-4706-B6B1-4BC01135F0E8}" dt="2021-02-21T21:24:27.487" v="2790" actId="47"/>
        <pc:sldMkLst>
          <pc:docMk/>
          <pc:sldMk cId="2749144680" sldId="280"/>
        </pc:sldMkLst>
        <pc:spChg chg="mod">
          <ac:chgData name="Ian Nabney" userId="d6603c99-5c95-4d2b-ba76-fe87db2f29c6" providerId="ADAL" clId="{05CC8EB0-716B-4706-B6B1-4BC01135F0E8}" dt="2021-02-20T18:34:44.567" v="439" actId="20577"/>
          <ac:spMkLst>
            <pc:docMk/>
            <pc:sldMk cId="2749144680" sldId="280"/>
            <ac:spMk id="2" creationId="{E09C1ACC-F4C2-4FDC-8F26-6A99954B3ABE}"/>
          </ac:spMkLst>
        </pc:spChg>
        <pc:spChg chg="add mod">
          <ac:chgData name="Ian Nabney" userId="d6603c99-5c95-4d2b-ba76-fe87db2f29c6" providerId="ADAL" clId="{05CC8EB0-716B-4706-B6B1-4BC01135F0E8}" dt="2021-02-20T18:44:03.125" v="623" actId="20577"/>
          <ac:spMkLst>
            <pc:docMk/>
            <pc:sldMk cId="2749144680" sldId="280"/>
            <ac:spMk id="6" creationId="{47B2312F-EE16-45CF-9E61-93F29A38B4FA}"/>
          </ac:spMkLst>
        </pc:spChg>
      </pc:sldChg>
      <pc:sldChg chg="addSp modSp new mod modTransition">
        <pc:chgData name="Ian Nabney" userId="d6603c99-5c95-4d2b-ba76-fe87db2f29c6" providerId="ADAL" clId="{05CC8EB0-716B-4706-B6B1-4BC01135F0E8}" dt="2021-02-22T00:38:10.308" v="5291"/>
        <pc:sldMkLst>
          <pc:docMk/>
          <pc:sldMk cId="3068852095" sldId="280"/>
        </pc:sldMkLst>
        <pc:spChg chg="mod">
          <ac:chgData name="Ian Nabney" userId="d6603c99-5c95-4d2b-ba76-fe87db2f29c6" providerId="ADAL" clId="{05CC8EB0-716B-4706-B6B1-4BC01135F0E8}" dt="2021-02-21T21:50:50.065" v="3372" actId="20577"/>
          <ac:spMkLst>
            <pc:docMk/>
            <pc:sldMk cId="3068852095" sldId="280"/>
            <ac:spMk id="2" creationId="{4DA0BFF5-4F0A-43ED-8D29-AFFA3A3997C7}"/>
          </ac:spMkLst>
        </pc:spChg>
        <pc:spChg chg="add mod">
          <ac:chgData name="Ian Nabney" userId="d6603c99-5c95-4d2b-ba76-fe87db2f29c6" providerId="ADAL" clId="{05CC8EB0-716B-4706-B6B1-4BC01135F0E8}" dt="2021-02-21T21:54:15.104" v="3541" actId="20577"/>
          <ac:spMkLst>
            <pc:docMk/>
            <pc:sldMk cId="3068852095" sldId="280"/>
            <ac:spMk id="7" creationId="{CD9AFC4C-C5C0-4EB6-AAF5-B63ED2FF3843}"/>
          </ac:spMkLst>
        </pc:spChg>
        <pc:picChg chg="add mod">
          <ac:chgData name="Ian Nabney" userId="d6603c99-5c95-4d2b-ba76-fe87db2f29c6" providerId="ADAL" clId="{05CC8EB0-716B-4706-B6B1-4BC01135F0E8}" dt="2021-02-21T21:53:31.318" v="3441" actId="1076"/>
          <ac:picMkLst>
            <pc:docMk/>
            <pc:sldMk cId="3068852095" sldId="280"/>
            <ac:picMk id="8" creationId="{7D51F6F2-A011-4AE6-8BE7-B7134F9C09F4}"/>
          </ac:picMkLst>
        </pc:picChg>
        <pc:picChg chg="add mod">
          <ac:chgData name="Ian Nabney" userId="d6603c99-5c95-4d2b-ba76-fe87db2f29c6" providerId="ADAL" clId="{05CC8EB0-716B-4706-B6B1-4BC01135F0E8}" dt="2021-02-21T21:53:29.781" v="3440" actId="1076"/>
          <ac:picMkLst>
            <pc:docMk/>
            <pc:sldMk cId="3068852095" sldId="280"/>
            <ac:picMk id="10" creationId="{A0769FEC-A7A5-4121-BAC0-79CF93484109}"/>
          </ac:picMkLst>
        </pc:picChg>
      </pc:sldChg>
      <pc:sldChg chg="del">
        <pc:chgData name="Ian Nabney" userId="d6603c99-5c95-4d2b-ba76-fe87db2f29c6" providerId="ADAL" clId="{05CC8EB0-716B-4706-B6B1-4BC01135F0E8}" dt="2021-02-20T18:03:52.580" v="184" actId="47"/>
        <pc:sldMkLst>
          <pc:docMk/>
          <pc:sldMk cId="79106315" sldId="281"/>
        </pc:sldMkLst>
      </pc:sldChg>
      <pc:sldChg chg="addSp modSp new del mod modTransition">
        <pc:chgData name="Ian Nabney" userId="d6603c99-5c95-4d2b-ba76-fe87db2f29c6" providerId="ADAL" clId="{05CC8EB0-716B-4706-B6B1-4BC01135F0E8}" dt="2021-02-21T21:24:27.487" v="2790" actId="47"/>
        <pc:sldMkLst>
          <pc:docMk/>
          <pc:sldMk cId="1789970195" sldId="281"/>
        </pc:sldMkLst>
        <pc:spChg chg="mod">
          <ac:chgData name="Ian Nabney" userId="d6603c99-5c95-4d2b-ba76-fe87db2f29c6" providerId="ADAL" clId="{05CC8EB0-716B-4706-B6B1-4BC01135F0E8}" dt="2021-02-20T18:45:59.948" v="657" actId="20577"/>
          <ac:spMkLst>
            <pc:docMk/>
            <pc:sldMk cId="1789970195" sldId="281"/>
            <ac:spMk id="2" creationId="{DB35C138-8992-4302-899C-8D9C2D6070F9}"/>
          </ac:spMkLst>
        </pc:spChg>
        <pc:spChg chg="add mod">
          <ac:chgData name="Ian Nabney" userId="d6603c99-5c95-4d2b-ba76-fe87db2f29c6" providerId="ADAL" clId="{05CC8EB0-716B-4706-B6B1-4BC01135F0E8}" dt="2021-02-20T18:47:05.948" v="735" actId="12"/>
          <ac:spMkLst>
            <pc:docMk/>
            <pc:sldMk cId="1789970195" sldId="281"/>
            <ac:spMk id="7" creationId="{D7BD0AEE-C2DF-450A-BBE9-894B0C94AE30}"/>
          </ac:spMkLst>
        </pc:spChg>
        <pc:spChg chg="add mod">
          <ac:chgData name="Ian Nabney" userId="d6603c99-5c95-4d2b-ba76-fe87db2f29c6" providerId="ADAL" clId="{05CC8EB0-716B-4706-B6B1-4BC01135F0E8}" dt="2021-02-20T18:48:00.672" v="742" actId="20577"/>
          <ac:spMkLst>
            <pc:docMk/>
            <pc:sldMk cId="1789970195" sldId="281"/>
            <ac:spMk id="8" creationId="{405FF66C-E05B-4085-95CB-66D4B9D1CC42}"/>
          </ac:spMkLst>
        </pc:spChg>
        <pc:picChg chg="add mod">
          <ac:chgData name="Ian Nabney" userId="d6603c99-5c95-4d2b-ba76-fe87db2f29c6" providerId="ADAL" clId="{05CC8EB0-716B-4706-B6B1-4BC01135F0E8}" dt="2021-02-20T18:46:16.506" v="659" actId="1076"/>
          <ac:picMkLst>
            <pc:docMk/>
            <pc:sldMk cId="1789970195" sldId="281"/>
            <ac:picMk id="6" creationId="{F03483B5-5590-4447-812A-370B68B63304}"/>
          </ac:picMkLst>
        </pc:picChg>
      </pc:sldChg>
      <pc:sldChg chg="addSp modSp new mod modTransition">
        <pc:chgData name="Ian Nabney" userId="d6603c99-5c95-4d2b-ba76-fe87db2f29c6" providerId="ADAL" clId="{05CC8EB0-716B-4706-B6B1-4BC01135F0E8}" dt="2021-02-22T00:38:10.308" v="5291"/>
        <pc:sldMkLst>
          <pc:docMk/>
          <pc:sldMk cId="2174166349" sldId="281"/>
        </pc:sldMkLst>
        <pc:spChg chg="mod">
          <ac:chgData name="Ian Nabney" userId="d6603c99-5c95-4d2b-ba76-fe87db2f29c6" providerId="ADAL" clId="{05CC8EB0-716B-4706-B6B1-4BC01135F0E8}" dt="2021-02-21T21:55:08.340" v="3568" actId="20577"/>
          <ac:spMkLst>
            <pc:docMk/>
            <pc:sldMk cId="2174166349" sldId="281"/>
            <ac:spMk id="2" creationId="{32972842-792C-432E-AB05-84A8260D4651}"/>
          </ac:spMkLst>
        </pc:spChg>
        <pc:spChg chg="add mod">
          <ac:chgData name="Ian Nabney" userId="d6603c99-5c95-4d2b-ba76-fe87db2f29c6" providerId="ADAL" clId="{05CC8EB0-716B-4706-B6B1-4BC01135F0E8}" dt="2021-02-21T21:59:20.130" v="3595" actId="20577"/>
          <ac:spMkLst>
            <pc:docMk/>
            <pc:sldMk cId="2174166349" sldId="281"/>
            <ac:spMk id="8" creationId="{41615E55-94B5-4B3C-AC79-8AF36F5BD6CA}"/>
          </ac:spMkLst>
        </pc:spChg>
        <pc:picChg chg="add mod">
          <ac:chgData name="Ian Nabney" userId="d6603c99-5c95-4d2b-ba76-fe87db2f29c6" providerId="ADAL" clId="{05CC8EB0-716B-4706-B6B1-4BC01135F0E8}" dt="2021-02-21T21:56:58.350" v="3570" actId="1076"/>
          <ac:picMkLst>
            <pc:docMk/>
            <pc:sldMk cId="2174166349" sldId="281"/>
            <ac:picMk id="7" creationId="{200C0A1A-8C8C-4B9D-9E4D-72CC4C07C171}"/>
          </ac:picMkLst>
        </pc:picChg>
      </pc:sldChg>
      <pc:sldChg chg="del">
        <pc:chgData name="Ian Nabney" userId="d6603c99-5c95-4d2b-ba76-fe87db2f29c6" providerId="ADAL" clId="{05CC8EB0-716B-4706-B6B1-4BC01135F0E8}" dt="2021-02-20T18:03:52.580" v="184" actId="47"/>
        <pc:sldMkLst>
          <pc:docMk/>
          <pc:sldMk cId="278062578" sldId="282"/>
        </pc:sldMkLst>
      </pc:sldChg>
      <pc:sldChg chg="addSp modSp new mod modTransition">
        <pc:chgData name="Ian Nabney" userId="d6603c99-5c95-4d2b-ba76-fe87db2f29c6" providerId="ADAL" clId="{05CC8EB0-716B-4706-B6B1-4BC01135F0E8}" dt="2021-02-22T00:38:10.308" v="5291"/>
        <pc:sldMkLst>
          <pc:docMk/>
          <pc:sldMk cId="2386776082" sldId="282"/>
        </pc:sldMkLst>
        <pc:spChg chg="mod">
          <ac:chgData name="Ian Nabney" userId="d6603c99-5c95-4d2b-ba76-fe87db2f29c6" providerId="ADAL" clId="{05CC8EB0-716B-4706-B6B1-4BC01135F0E8}" dt="2021-02-21T22:05:08.966" v="3604" actId="20577"/>
          <ac:spMkLst>
            <pc:docMk/>
            <pc:sldMk cId="2386776082" sldId="282"/>
            <ac:spMk id="2" creationId="{6125FA47-B153-4D98-B3D9-DAD8F76082FB}"/>
          </ac:spMkLst>
        </pc:spChg>
        <pc:spChg chg="add mod">
          <ac:chgData name="Ian Nabney" userId="d6603c99-5c95-4d2b-ba76-fe87db2f29c6" providerId="ADAL" clId="{05CC8EB0-716B-4706-B6B1-4BC01135F0E8}" dt="2021-02-21T22:09:30.930" v="3638" actId="6549"/>
          <ac:spMkLst>
            <pc:docMk/>
            <pc:sldMk cId="2386776082" sldId="282"/>
            <ac:spMk id="6" creationId="{2A290A6A-F6A4-41A1-84F5-5599259F874C}"/>
          </ac:spMkLst>
        </pc:spChg>
        <pc:picChg chg="add mod">
          <ac:chgData name="Ian Nabney" userId="d6603c99-5c95-4d2b-ba76-fe87db2f29c6" providerId="ADAL" clId="{05CC8EB0-716B-4706-B6B1-4BC01135F0E8}" dt="2021-02-21T22:07:19.910" v="3629" actId="1076"/>
          <ac:picMkLst>
            <pc:docMk/>
            <pc:sldMk cId="2386776082" sldId="282"/>
            <ac:picMk id="8" creationId="{47DE19D2-ED04-47B5-AF9D-898360677DD6}"/>
          </ac:picMkLst>
        </pc:picChg>
        <pc:picChg chg="add mod">
          <ac:chgData name="Ian Nabney" userId="d6603c99-5c95-4d2b-ba76-fe87db2f29c6" providerId="ADAL" clId="{05CC8EB0-716B-4706-B6B1-4BC01135F0E8}" dt="2021-02-21T22:10:03.462" v="3642" actId="14100"/>
          <ac:picMkLst>
            <pc:docMk/>
            <pc:sldMk cId="2386776082" sldId="282"/>
            <ac:picMk id="10" creationId="{7F3C8F20-FC7B-416B-A8A8-9963B5E9EAE3}"/>
          </ac:picMkLst>
        </pc:picChg>
      </pc:sldChg>
      <pc:sldChg chg="addSp modSp new del mod modTransition">
        <pc:chgData name="Ian Nabney" userId="d6603c99-5c95-4d2b-ba76-fe87db2f29c6" providerId="ADAL" clId="{05CC8EB0-716B-4706-B6B1-4BC01135F0E8}" dt="2021-02-21T21:24:27.487" v="2790" actId="47"/>
        <pc:sldMkLst>
          <pc:docMk/>
          <pc:sldMk cId="3854370064" sldId="282"/>
        </pc:sldMkLst>
        <pc:spChg chg="mod">
          <ac:chgData name="Ian Nabney" userId="d6603c99-5c95-4d2b-ba76-fe87db2f29c6" providerId="ADAL" clId="{05CC8EB0-716B-4706-B6B1-4BC01135F0E8}" dt="2021-02-20T18:50:35.466" v="764" actId="20577"/>
          <ac:spMkLst>
            <pc:docMk/>
            <pc:sldMk cId="3854370064" sldId="282"/>
            <ac:spMk id="2" creationId="{5306EF33-8A73-48DC-BB38-0C68FB5D130C}"/>
          </ac:spMkLst>
        </pc:spChg>
        <pc:spChg chg="add mod">
          <ac:chgData name="Ian Nabney" userId="d6603c99-5c95-4d2b-ba76-fe87db2f29c6" providerId="ADAL" clId="{05CC8EB0-716B-4706-B6B1-4BC01135F0E8}" dt="2021-02-20T18:57:41.380" v="981" actId="20577"/>
          <ac:spMkLst>
            <pc:docMk/>
            <pc:sldMk cId="3854370064" sldId="282"/>
            <ac:spMk id="6" creationId="{9DDA06C6-8440-48AF-9758-35B33C21952C}"/>
          </ac:spMkLst>
        </pc:spChg>
      </pc:sldChg>
      <pc:sldChg chg="addSp modSp new del mod modTransition">
        <pc:chgData name="Ian Nabney" userId="d6603c99-5c95-4d2b-ba76-fe87db2f29c6" providerId="ADAL" clId="{05CC8EB0-716B-4706-B6B1-4BC01135F0E8}" dt="2021-02-21T21:24:27.487" v="2790" actId="47"/>
        <pc:sldMkLst>
          <pc:docMk/>
          <pc:sldMk cId="1021532930" sldId="283"/>
        </pc:sldMkLst>
        <pc:spChg chg="mod">
          <ac:chgData name="Ian Nabney" userId="d6603c99-5c95-4d2b-ba76-fe87db2f29c6" providerId="ADAL" clId="{05CC8EB0-716B-4706-B6B1-4BC01135F0E8}" dt="2021-02-21T10:12:57.917" v="1099" actId="20577"/>
          <ac:spMkLst>
            <pc:docMk/>
            <pc:sldMk cId="1021532930" sldId="283"/>
            <ac:spMk id="2" creationId="{45B6A0D0-5760-413F-8CDA-B37413DEBD55}"/>
          </ac:spMkLst>
        </pc:spChg>
        <pc:spChg chg="add mod">
          <ac:chgData name="Ian Nabney" userId="d6603c99-5c95-4d2b-ba76-fe87db2f29c6" providerId="ADAL" clId="{05CC8EB0-716B-4706-B6B1-4BC01135F0E8}" dt="2021-02-21T10:14:21.463" v="1220" actId="207"/>
          <ac:spMkLst>
            <pc:docMk/>
            <pc:sldMk cId="1021532930" sldId="283"/>
            <ac:spMk id="7" creationId="{64C3A48E-26DD-45A2-AD1F-28881862CC7E}"/>
          </ac:spMkLst>
        </pc:spChg>
        <pc:picChg chg="add mod">
          <ac:chgData name="Ian Nabney" userId="d6603c99-5c95-4d2b-ba76-fe87db2f29c6" providerId="ADAL" clId="{05CC8EB0-716B-4706-B6B1-4BC01135F0E8}" dt="2021-02-21T10:14:13.883" v="1217" actId="1076"/>
          <ac:picMkLst>
            <pc:docMk/>
            <pc:sldMk cId="1021532930" sldId="283"/>
            <ac:picMk id="6" creationId="{181B89EF-9E36-4F64-9F8D-110B59591AF3}"/>
          </ac:picMkLst>
        </pc:picChg>
      </pc:sldChg>
      <pc:sldChg chg="del">
        <pc:chgData name="Ian Nabney" userId="d6603c99-5c95-4d2b-ba76-fe87db2f29c6" providerId="ADAL" clId="{05CC8EB0-716B-4706-B6B1-4BC01135F0E8}" dt="2021-02-20T18:03:52.580" v="184" actId="47"/>
        <pc:sldMkLst>
          <pc:docMk/>
          <pc:sldMk cId="1644431879" sldId="283"/>
        </pc:sldMkLst>
      </pc:sldChg>
      <pc:sldChg chg="addSp modSp new mod modTransition">
        <pc:chgData name="Ian Nabney" userId="d6603c99-5c95-4d2b-ba76-fe87db2f29c6" providerId="ADAL" clId="{05CC8EB0-716B-4706-B6B1-4BC01135F0E8}" dt="2021-02-22T00:38:10.308" v="5291"/>
        <pc:sldMkLst>
          <pc:docMk/>
          <pc:sldMk cId="3183366548" sldId="283"/>
        </pc:sldMkLst>
        <pc:spChg chg="mod">
          <ac:chgData name="Ian Nabney" userId="d6603c99-5c95-4d2b-ba76-fe87db2f29c6" providerId="ADAL" clId="{05CC8EB0-716B-4706-B6B1-4BC01135F0E8}" dt="2021-02-21T22:10:37.037" v="3656" actId="20577"/>
          <ac:spMkLst>
            <pc:docMk/>
            <pc:sldMk cId="3183366548" sldId="283"/>
            <ac:spMk id="2" creationId="{F480103E-8733-4DB5-8096-9FE49E765C04}"/>
          </ac:spMkLst>
        </pc:spChg>
        <pc:spChg chg="add mod">
          <ac:chgData name="Ian Nabney" userId="d6603c99-5c95-4d2b-ba76-fe87db2f29c6" providerId="ADAL" clId="{05CC8EB0-716B-4706-B6B1-4BC01135F0E8}" dt="2021-02-21T22:11:42.184" v="3678" actId="6549"/>
          <ac:spMkLst>
            <pc:docMk/>
            <pc:sldMk cId="3183366548" sldId="283"/>
            <ac:spMk id="6" creationId="{00867DC6-B00A-4180-B9FA-846666EDC28B}"/>
          </ac:spMkLst>
        </pc:spChg>
        <pc:picChg chg="add mod">
          <ac:chgData name="Ian Nabney" userId="d6603c99-5c95-4d2b-ba76-fe87db2f29c6" providerId="ADAL" clId="{05CC8EB0-716B-4706-B6B1-4BC01135F0E8}" dt="2021-02-21T22:12:18.207" v="3683" actId="1076"/>
          <ac:picMkLst>
            <pc:docMk/>
            <pc:sldMk cId="3183366548" sldId="283"/>
            <ac:picMk id="8" creationId="{187FE096-BC8C-4DD6-997C-5223AF033607}"/>
          </ac:picMkLst>
        </pc:picChg>
      </pc:sldChg>
      <pc:sldChg chg="addSp modSp new mod modTransition">
        <pc:chgData name="Ian Nabney" userId="d6603c99-5c95-4d2b-ba76-fe87db2f29c6" providerId="ADAL" clId="{05CC8EB0-716B-4706-B6B1-4BC01135F0E8}" dt="2021-02-22T00:38:10.308" v="5291"/>
        <pc:sldMkLst>
          <pc:docMk/>
          <pc:sldMk cId="2540274800" sldId="284"/>
        </pc:sldMkLst>
        <pc:spChg chg="mod">
          <ac:chgData name="Ian Nabney" userId="d6603c99-5c95-4d2b-ba76-fe87db2f29c6" providerId="ADAL" clId="{05CC8EB0-716B-4706-B6B1-4BC01135F0E8}" dt="2021-02-21T22:19:07.764" v="3713" actId="20577"/>
          <ac:spMkLst>
            <pc:docMk/>
            <pc:sldMk cId="2540274800" sldId="284"/>
            <ac:spMk id="2" creationId="{B9B7B7A9-E375-4EF0-9B0D-6CBF79CD7727}"/>
          </ac:spMkLst>
        </pc:spChg>
        <pc:spChg chg="add mod">
          <ac:chgData name="Ian Nabney" userId="d6603c99-5c95-4d2b-ba76-fe87db2f29c6" providerId="ADAL" clId="{05CC8EB0-716B-4706-B6B1-4BC01135F0E8}" dt="2021-02-21T22:24:00.077" v="3848" actId="6549"/>
          <ac:spMkLst>
            <pc:docMk/>
            <pc:sldMk cId="2540274800" sldId="284"/>
            <ac:spMk id="6" creationId="{E76143B0-4E08-4890-A831-50AA39B528DB}"/>
          </ac:spMkLst>
        </pc:spChg>
        <pc:picChg chg="add mod">
          <ac:chgData name="Ian Nabney" userId="d6603c99-5c95-4d2b-ba76-fe87db2f29c6" providerId="ADAL" clId="{05CC8EB0-716B-4706-B6B1-4BC01135F0E8}" dt="2021-02-21T22:23:29.257" v="3745" actId="1076"/>
          <ac:picMkLst>
            <pc:docMk/>
            <pc:sldMk cId="2540274800" sldId="284"/>
            <ac:picMk id="8" creationId="{9D26AEA0-ED9C-4FA7-BFFD-93406706C706}"/>
          </ac:picMkLst>
        </pc:picChg>
      </pc:sldChg>
      <pc:sldChg chg="del">
        <pc:chgData name="Ian Nabney" userId="d6603c99-5c95-4d2b-ba76-fe87db2f29c6" providerId="ADAL" clId="{05CC8EB0-716B-4706-B6B1-4BC01135F0E8}" dt="2021-02-20T18:03:52.580" v="184" actId="47"/>
        <pc:sldMkLst>
          <pc:docMk/>
          <pc:sldMk cId="3210668178" sldId="284"/>
        </pc:sldMkLst>
      </pc:sldChg>
      <pc:sldChg chg="addSp modSp new del mod modTransition">
        <pc:chgData name="Ian Nabney" userId="d6603c99-5c95-4d2b-ba76-fe87db2f29c6" providerId="ADAL" clId="{05CC8EB0-716B-4706-B6B1-4BC01135F0E8}" dt="2021-02-21T21:24:27.487" v="2790" actId="47"/>
        <pc:sldMkLst>
          <pc:docMk/>
          <pc:sldMk cId="3363425178" sldId="284"/>
        </pc:sldMkLst>
        <pc:spChg chg="mod">
          <ac:chgData name="Ian Nabney" userId="d6603c99-5c95-4d2b-ba76-fe87db2f29c6" providerId="ADAL" clId="{05CC8EB0-716B-4706-B6B1-4BC01135F0E8}" dt="2021-02-21T10:15:06.156" v="1233" actId="20577"/>
          <ac:spMkLst>
            <pc:docMk/>
            <pc:sldMk cId="3363425178" sldId="284"/>
            <ac:spMk id="2" creationId="{70585ECA-5FF4-4F68-886C-6F988C898352}"/>
          </ac:spMkLst>
        </pc:spChg>
        <pc:spChg chg="add mod">
          <ac:chgData name="Ian Nabney" userId="d6603c99-5c95-4d2b-ba76-fe87db2f29c6" providerId="ADAL" clId="{05CC8EB0-716B-4706-B6B1-4BC01135F0E8}" dt="2021-02-21T10:16:22.556" v="1239" actId="20577"/>
          <ac:spMkLst>
            <pc:docMk/>
            <pc:sldMk cId="3363425178" sldId="284"/>
            <ac:spMk id="7" creationId="{912361D0-1224-4BD5-9128-17892306E3F0}"/>
          </ac:spMkLst>
        </pc:spChg>
        <pc:picChg chg="add mod">
          <ac:chgData name="Ian Nabney" userId="d6603c99-5c95-4d2b-ba76-fe87db2f29c6" providerId="ADAL" clId="{05CC8EB0-716B-4706-B6B1-4BC01135F0E8}" dt="2021-02-21T10:15:23.581" v="1235" actId="1076"/>
          <ac:picMkLst>
            <pc:docMk/>
            <pc:sldMk cId="3363425178" sldId="284"/>
            <ac:picMk id="6" creationId="{EA17603B-E31B-4048-A2FD-E89662FED4B6}"/>
          </ac:picMkLst>
        </pc:picChg>
      </pc:sldChg>
      <pc:sldChg chg="addSp modSp new mod modTransition">
        <pc:chgData name="Ian Nabney" userId="d6603c99-5c95-4d2b-ba76-fe87db2f29c6" providerId="ADAL" clId="{05CC8EB0-716B-4706-B6B1-4BC01135F0E8}" dt="2021-02-22T00:38:10.308" v="5291"/>
        <pc:sldMkLst>
          <pc:docMk/>
          <pc:sldMk cId="860985077" sldId="285"/>
        </pc:sldMkLst>
        <pc:spChg chg="mod">
          <ac:chgData name="Ian Nabney" userId="d6603c99-5c95-4d2b-ba76-fe87db2f29c6" providerId="ADAL" clId="{05CC8EB0-716B-4706-B6B1-4BC01135F0E8}" dt="2021-02-21T22:23:02.724" v="3744" actId="20577"/>
          <ac:spMkLst>
            <pc:docMk/>
            <pc:sldMk cId="860985077" sldId="285"/>
            <ac:spMk id="2" creationId="{4FB37ABA-5156-4235-AA69-F9ACC286809F}"/>
          </ac:spMkLst>
        </pc:spChg>
        <pc:spChg chg="add mod">
          <ac:chgData name="Ian Nabney" userId="d6603c99-5c95-4d2b-ba76-fe87db2f29c6" providerId="ADAL" clId="{05CC8EB0-716B-4706-B6B1-4BC01135F0E8}" dt="2021-02-21T22:27:23.674" v="3893" actId="12"/>
          <ac:spMkLst>
            <pc:docMk/>
            <pc:sldMk cId="860985077" sldId="285"/>
            <ac:spMk id="6" creationId="{36F79839-5284-4A8D-B616-DACEA582589D}"/>
          </ac:spMkLst>
        </pc:spChg>
        <pc:spChg chg="add mod">
          <ac:chgData name="Ian Nabney" userId="d6603c99-5c95-4d2b-ba76-fe87db2f29c6" providerId="ADAL" clId="{05CC8EB0-716B-4706-B6B1-4BC01135F0E8}" dt="2021-02-21T22:27:18.102" v="3892" actId="1076"/>
          <ac:spMkLst>
            <pc:docMk/>
            <pc:sldMk cId="860985077" sldId="285"/>
            <ac:spMk id="9" creationId="{2BD738E4-57E2-4F18-8455-BCE535F4A8B6}"/>
          </ac:spMkLst>
        </pc:spChg>
        <pc:picChg chg="add mod">
          <ac:chgData name="Ian Nabney" userId="d6603c99-5c95-4d2b-ba76-fe87db2f29c6" providerId="ADAL" clId="{05CC8EB0-716B-4706-B6B1-4BC01135F0E8}" dt="2021-02-21T22:25:17.975" v="3867" actId="1076"/>
          <ac:picMkLst>
            <pc:docMk/>
            <pc:sldMk cId="860985077" sldId="285"/>
            <ac:picMk id="8" creationId="{E9CDC210-BAAA-4868-9109-54F799A57413}"/>
          </ac:picMkLst>
        </pc:picChg>
        <pc:picChg chg="add mod">
          <ac:chgData name="Ian Nabney" userId="d6603c99-5c95-4d2b-ba76-fe87db2f29c6" providerId="ADAL" clId="{05CC8EB0-716B-4706-B6B1-4BC01135F0E8}" dt="2021-02-21T22:27:12.839" v="3891" actId="1076"/>
          <ac:picMkLst>
            <pc:docMk/>
            <pc:sldMk cId="860985077" sldId="285"/>
            <ac:picMk id="11" creationId="{1603A627-CDAF-4FC0-B8D8-6634AE076FF6}"/>
          </ac:picMkLst>
        </pc:picChg>
      </pc:sldChg>
      <pc:sldChg chg="addSp modSp new del mod modTransition">
        <pc:chgData name="Ian Nabney" userId="d6603c99-5c95-4d2b-ba76-fe87db2f29c6" providerId="ADAL" clId="{05CC8EB0-716B-4706-B6B1-4BC01135F0E8}" dt="2021-02-21T21:24:27.487" v="2790" actId="47"/>
        <pc:sldMkLst>
          <pc:docMk/>
          <pc:sldMk cId="2110821563" sldId="285"/>
        </pc:sldMkLst>
        <pc:spChg chg="mod">
          <ac:chgData name="Ian Nabney" userId="d6603c99-5c95-4d2b-ba76-fe87db2f29c6" providerId="ADAL" clId="{05CC8EB0-716B-4706-B6B1-4BC01135F0E8}" dt="2021-02-21T10:27:52.438" v="1266" actId="20577"/>
          <ac:spMkLst>
            <pc:docMk/>
            <pc:sldMk cId="2110821563" sldId="285"/>
            <ac:spMk id="2" creationId="{E6289373-4EAC-4259-A4E4-BDA75B256586}"/>
          </ac:spMkLst>
        </pc:spChg>
        <pc:spChg chg="add mod">
          <ac:chgData name="Ian Nabney" userId="d6603c99-5c95-4d2b-ba76-fe87db2f29c6" providerId="ADAL" clId="{05CC8EB0-716B-4706-B6B1-4BC01135F0E8}" dt="2021-02-21T10:49:15.234" v="1350" actId="20577"/>
          <ac:spMkLst>
            <pc:docMk/>
            <pc:sldMk cId="2110821563" sldId="285"/>
            <ac:spMk id="6" creationId="{7EC5E06D-473F-4C60-9FB3-0938B644A33F}"/>
          </ac:spMkLst>
        </pc:spChg>
      </pc:sldChg>
      <pc:sldChg chg="del">
        <pc:chgData name="Ian Nabney" userId="d6603c99-5c95-4d2b-ba76-fe87db2f29c6" providerId="ADAL" clId="{05CC8EB0-716B-4706-B6B1-4BC01135F0E8}" dt="2021-02-20T18:03:52.580" v="184" actId="47"/>
        <pc:sldMkLst>
          <pc:docMk/>
          <pc:sldMk cId="3544071691" sldId="285"/>
        </pc:sldMkLst>
      </pc:sldChg>
      <pc:sldChg chg="addSp modSp new del mod modTransition">
        <pc:chgData name="Ian Nabney" userId="d6603c99-5c95-4d2b-ba76-fe87db2f29c6" providerId="ADAL" clId="{05CC8EB0-716B-4706-B6B1-4BC01135F0E8}" dt="2021-02-21T21:24:27.487" v="2790" actId="47"/>
        <pc:sldMkLst>
          <pc:docMk/>
          <pc:sldMk cId="2334006621" sldId="286"/>
        </pc:sldMkLst>
        <pc:spChg chg="mod">
          <ac:chgData name="Ian Nabney" userId="d6603c99-5c95-4d2b-ba76-fe87db2f29c6" providerId="ADAL" clId="{05CC8EB0-716B-4706-B6B1-4BC01135F0E8}" dt="2021-02-21T10:49:29.211" v="1381" actId="20577"/>
          <ac:spMkLst>
            <pc:docMk/>
            <pc:sldMk cId="2334006621" sldId="286"/>
            <ac:spMk id="2" creationId="{019D626E-2836-4925-89A5-65FF807DB483}"/>
          </ac:spMkLst>
        </pc:spChg>
        <pc:spChg chg="add mod">
          <ac:chgData name="Ian Nabney" userId="d6603c99-5c95-4d2b-ba76-fe87db2f29c6" providerId="ADAL" clId="{05CC8EB0-716B-4706-B6B1-4BC01135F0E8}" dt="2021-02-21T10:54:13.965" v="1400" actId="1076"/>
          <ac:spMkLst>
            <pc:docMk/>
            <pc:sldMk cId="2334006621" sldId="286"/>
            <ac:spMk id="7" creationId="{047526CE-3A8B-493A-8C48-F7330BA2A60A}"/>
          </ac:spMkLst>
        </pc:spChg>
        <pc:spChg chg="add mod">
          <ac:chgData name="Ian Nabney" userId="d6603c99-5c95-4d2b-ba76-fe87db2f29c6" providerId="ADAL" clId="{05CC8EB0-716B-4706-B6B1-4BC01135F0E8}" dt="2021-02-21T10:54:02.279" v="1398" actId="20577"/>
          <ac:spMkLst>
            <pc:docMk/>
            <pc:sldMk cId="2334006621" sldId="286"/>
            <ac:spMk id="8" creationId="{6172EC25-C702-4FB0-98FA-DD932C6AF942}"/>
          </ac:spMkLst>
        </pc:spChg>
        <pc:picChg chg="add mod">
          <ac:chgData name="Ian Nabney" userId="d6603c99-5c95-4d2b-ba76-fe87db2f29c6" providerId="ADAL" clId="{05CC8EB0-716B-4706-B6B1-4BC01135F0E8}" dt="2021-02-21T10:54:08.948" v="1399" actId="1076"/>
          <ac:picMkLst>
            <pc:docMk/>
            <pc:sldMk cId="2334006621" sldId="286"/>
            <ac:picMk id="6" creationId="{8CB14528-5677-47CA-B274-1204468C7106}"/>
          </ac:picMkLst>
        </pc:picChg>
      </pc:sldChg>
      <pc:sldChg chg="del">
        <pc:chgData name="Ian Nabney" userId="d6603c99-5c95-4d2b-ba76-fe87db2f29c6" providerId="ADAL" clId="{05CC8EB0-716B-4706-B6B1-4BC01135F0E8}" dt="2021-02-20T18:03:52.580" v="184" actId="47"/>
        <pc:sldMkLst>
          <pc:docMk/>
          <pc:sldMk cId="3188237960" sldId="286"/>
        </pc:sldMkLst>
      </pc:sldChg>
      <pc:sldChg chg="addSp modSp new mod modTransition">
        <pc:chgData name="Ian Nabney" userId="d6603c99-5c95-4d2b-ba76-fe87db2f29c6" providerId="ADAL" clId="{05CC8EB0-716B-4706-B6B1-4BC01135F0E8}" dt="2021-02-22T00:38:10.308" v="5291"/>
        <pc:sldMkLst>
          <pc:docMk/>
          <pc:sldMk cId="3351266340" sldId="286"/>
        </pc:sldMkLst>
        <pc:spChg chg="mod">
          <ac:chgData name="Ian Nabney" userId="d6603c99-5c95-4d2b-ba76-fe87db2f29c6" providerId="ADAL" clId="{05CC8EB0-716B-4706-B6B1-4BC01135F0E8}" dt="2021-02-21T23:07:12.776" v="3918" actId="20577"/>
          <ac:spMkLst>
            <pc:docMk/>
            <pc:sldMk cId="3351266340" sldId="286"/>
            <ac:spMk id="2" creationId="{18E3B143-A3CA-41E2-9297-646C6D749F74}"/>
          </ac:spMkLst>
        </pc:spChg>
        <pc:spChg chg="add mod">
          <ac:chgData name="Ian Nabney" userId="d6603c99-5c95-4d2b-ba76-fe87db2f29c6" providerId="ADAL" clId="{05CC8EB0-716B-4706-B6B1-4BC01135F0E8}" dt="2021-02-21T23:08:32.788" v="3948" actId="207"/>
          <ac:spMkLst>
            <pc:docMk/>
            <pc:sldMk cId="3351266340" sldId="286"/>
            <ac:spMk id="6" creationId="{ED8181E7-669D-4ABC-86A3-AE997BD18C3F}"/>
          </ac:spMkLst>
        </pc:spChg>
        <pc:spChg chg="add mod">
          <ac:chgData name="Ian Nabney" userId="d6603c99-5c95-4d2b-ba76-fe87db2f29c6" providerId="ADAL" clId="{05CC8EB0-716B-4706-B6B1-4BC01135F0E8}" dt="2021-02-21T23:09:35.101" v="4030" actId="20577"/>
          <ac:spMkLst>
            <pc:docMk/>
            <pc:sldMk cId="3351266340" sldId="286"/>
            <ac:spMk id="9" creationId="{2E50852C-373A-4F08-AEEA-3563554D0C1D}"/>
          </ac:spMkLst>
        </pc:spChg>
        <pc:picChg chg="add mod">
          <ac:chgData name="Ian Nabney" userId="d6603c99-5c95-4d2b-ba76-fe87db2f29c6" providerId="ADAL" clId="{05CC8EB0-716B-4706-B6B1-4BC01135F0E8}" dt="2021-02-21T23:09:02.929" v="3950" actId="1076"/>
          <ac:picMkLst>
            <pc:docMk/>
            <pc:sldMk cId="3351266340" sldId="286"/>
            <ac:picMk id="8" creationId="{A4CF450D-FA99-48C9-9C69-E8A6367C38E9}"/>
          </ac:picMkLst>
        </pc:picChg>
      </pc:sldChg>
      <pc:sldChg chg="addSp modSp new mod modTransition">
        <pc:chgData name="Ian Nabney" userId="d6603c99-5c95-4d2b-ba76-fe87db2f29c6" providerId="ADAL" clId="{05CC8EB0-716B-4706-B6B1-4BC01135F0E8}" dt="2021-02-22T01:08:02.911" v="5294" actId="20577"/>
        <pc:sldMkLst>
          <pc:docMk/>
          <pc:sldMk cId="875196543" sldId="287"/>
        </pc:sldMkLst>
        <pc:spChg chg="mod">
          <ac:chgData name="Ian Nabney" userId="d6603c99-5c95-4d2b-ba76-fe87db2f29c6" providerId="ADAL" clId="{05CC8EB0-716B-4706-B6B1-4BC01135F0E8}" dt="2021-02-21T23:09:58.886" v="4050" actId="20577"/>
          <ac:spMkLst>
            <pc:docMk/>
            <pc:sldMk cId="875196543" sldId="287"/>
            <ac:spMk id="2" creationId="{0986F0C8-0E4D-49F3-9857-4C1E6787A3CB}"/>
          </ac:spMkLst>
        </pc:spChg>
        <pc:spChg chg="add mod">
          <ac:chgData name="Ian Nabney" userId="d6603c99-5c95-4d2b-ba76-fe87db2f29c6" providerId="ADAL" clId="{05CC8EB0-716B-4706-B6B1-4BC01135F0E8}" dt="2021-02-22T01:08:02.911" v="5294" actId="20577"/>
          <ac:spMkLst>
            <pc:docMk/>
            <pc:sldMk cId="875196543" sldId="287"/>
            <ac:spMk id="6" creationId="{35D27BB4-9579-424C-B875-0C96C25860D7}"/>
          </ac:spMkLst>
        </pc:spChg>
        <pc:spChg chg="add mod">
          <ac:chgData name="Ian Nabney" userId="d6603c99-5c95-4d2b-ba76-fe87db2f29c6" providerId="ADAL" clId="{05CC8EB0-716B-4706-B6B1-4BC01135F0E8}" dt="2021-02-21T23:12:52.876" v="4144" actId="20577"/>
          <ac:spMkLst>
            <pc:docMk/>
            <pc:sldMk cId="875196543" sldId="287"/>
            <ac:spMk id="9" creationId="{17D5D450-EB83-48D0-B67B-BBE2FDBD6032}"/>
          </ac:spMkLst>
        </pc:spChg>
        <pc:picChg chg="add mod">
          <ac:chgData name="Ian Nabney" userId="d6603c99-5c95-4d2b-ba76-fe87db2f29c6" providerId="ADAL" clId="{05CC8EB0-716B-4706-B6B1-4BC01135F0E8}" dt="2021-02-21T23:11:47.426" v="4117" actId="1076"/>
          <ac:picMkLst>
            <pc:docMk/>
            <pc:sldMk cId="875196543" sldId="287"/>
            <ac:picMk id="8" creationId="{E8241081-C581-4BC0-ADE1-5D403D748E64}"/>
          </ac:picMkLst>
        </pc:picChg>
      </pc:sldChg>
      <pc:sldChg chg="addSp delSp modSp new del mod modTransition">
        <pc:chgData name="Ian Nabney" userId="d6603c99-5c95-4d2b-ba76-fe87db2f29c6" providerId="ADAL" clId="{05CC8EB0-716B-4706-B6B1-4BC01135F0E8}" dt="2021-02-21T21:24:27.487" v="2790" actId="47"/>
        <pc:sldMkLst>
          <pc:docMk/>
          <pc:sldMk cId="2710194930" sldId="287"/>
        </pc:sldMkLst>
        <pc:spChg chg="mod">
          <ac:chgData name="Ian Nabney" userId="d6603c99-5c95-4d2b-ba76-fe87db2f29c6" providerId="ADAL" clId="{05CC8EB0-716B-4706-B6B1-4BC01135F0E8}" dt="2021-02-21T16:14:00.316" v="1438" actId="20577"/>
          <ac:spMkLst>
            <pc:docMk/>
            <pc:sldMk cId="2710194930" sldId="287"/>
            <ac:spMk id="2" creationId="{919B93B9-FC5B-4F61-9C53-2DE4EBEF0440}"/>
          </ac:spMkLst>
        </pc:spChg>
        <pc:spChg chg="add mod">
          <ac:chgData name="Ian Nabney" userId="d6603c99-5c95-4d2b-ba76-fe87db2f29c6" providerId="ADAL" clId="{05CC8EB0-716B-4706-B6B1-4BC01135F0E8}" dt="2021-02-21T16:18:50.961" v="1845" actId="20577"/>
          <ac:spMkLst>
            <pc:docMk/>
            <pc:sldMk cId="2710194930" sldId="287"/>
            <ac:spMk id="7" creationId="{0031E3D5-D3BD-4D76-A0A0-952B0D0E23A8}"/>
          </ac:spMkLst>
        </pc:spChg>
        <pc:spChg chg="add del mod">
          <ac:chgData name="Ian Nabney" userId="d6603c99-5c95-4d2b-ba76-fe87db2f29c6" providerId="ADAL" clId="{05CC8EB0-716B-4706-B6B1-4BC01135F0E8}" dt="2021-02-21T16:22:51.446" v="1847"/>
          <ac:spMkLst>
            <pc:docMk/>
            <pc:sldMk cId="2710194930" sldId="287"/>
            <ac:spMk id="8" creationId="{8381430F-ED83-49C9-B2D5-8145EF22CA1D}"/>
          </ac:spMkLst>
        </pc:spChg>
        <pc:picChg chg="add mod">
          <ac:chgData name="Ian Nabney" userId="d6603c99-5c95-4d2b-ba76-fe87db2f29c6" providerId="ADAL" clId="{05CC8EB0-716B-4706-B6B1-4BC01135F0E8}" dt="2021-02-21T16:14:12.677" v="1441" actId="1076"/>
          <ac:picMkLst>
            <pc:docMk/>
            <pc:sldMk cId="2710194930" sldId="287"/>
            <ac:picMk id="6" creationId="{6121BF7E-C691-4610-A0EB-CE4D7C386DC8}"/>
          </ac:picMkLst>
        </pc:picChg>
      </pc:sldChg>
      <pc:sldChg chg="del">
        <pc:chgData name="Ian Nabney" userId="d6603c99-5c95-4d2b-ba76-fe87db2f29c6" providerId="ADAL" clId="{05CC8EB0-716B-4706-B6B1-4BC01135F0E8}" dt="2021-02-20T18:03:52.580" v="184" actId="47"/>
        <pc:sldMkLst>
          <pc:docMk/>
          <pc:sldMk cId="3199743245" sldId="287"/>
        </pc:sldMkLst>
      </pc:sldChg>
      <pc:sldChg chg="addSp modSp new del mod modTransition">
        <pc:chgData name="Ian Nabney" userId="d6603c99-5c95-4d2b-ba76-fe87db2f29c6" providerId="ADAL" clId="{05CC8EB0-716B-4706-B6B1-4BC01135F0E8}" dt="2021-02-21T21:24:27.487" v="2790" actId="47"/>
        <pc:sldMkLst>
          <pc:docMk/>
          <pc:sldMk cId="1381569585" sldId="288"/>
        </pc:sldMkLst>
        <pc:spChg chg="mod">
          <ac:chgData name="Ian Nabney" userId="d6603c99-5c95-4d2b-ba76-fe87db2f29c6" providerId="ADAL" clId="{05CC8EB0-716B-4706-B6B1-4BC01135F0E8}" dt="2021-02-21T16:23:02.094" v="1874" actId="20577"/>
          <ac:spMkLst>
            <pc:docMk/>
            <pc:sldMk cId="1381569585" sldId="288"/>
            <ac:spMk id="2" creationId="{09A61A10-FE98-4B13-83BB-E0B319AAE766}"/>
          </ac:spMkLst>
        </pc:spChg>
        <pc:spChg chg="add mod">
          <ac:chgData name="Ian Nabney" userId="d6603c99-5c95-4d2b-ba76-fe87db2f29c6" providerId="ADAL" clId="{05CC8EB0-716B-4706-B6B1-4BC01135F0E8}" dt="2021-02-21T16:24:39.494" v="1897" actId="20577"/>
          <ac:spMkLst>
            <pc:docMk/>
            <pc:sldMk cId="1381569585" sldId="288"/>
            <ac:spMk id="6" creationId="{C3F37D2A-887F-4CDC-B28D-558191C17017}"/>
          </ac:spMkLst>
        </pc:spChg>
      </pc:sldChg>
      <pc:sldChg chg="del">
        <pc:chgData name="Ian Nabney" userId="d6603c99-5c95-4d2b-ba76-fe87db2f29c6" providerId="ADAL" clId="{05CC8EB0-716B-4706-B6B1-4BC01135F0E8}" dt="2021-02-20T18:03:52.580" v="184" actId="47"/>
        <pc:sldMkLst>
          <pc:docMk/>
          <pc:sldMk cId="2044720911" sldId="288"/>
        </pc:sldMkLst>
      </pc:sldChg>
      <pc:sldChg chg="addSp modSp new mod modTransition">
        <pc:chgData name="Ian Nabney" userId="d6603c99-5c95-4d2b-ba76-fe87db2f29c6" providerId="ADAL" clId="{05CC8EB0-716B-4706-B6B1-4BC01135F0E8}" dt="2021-02-22T01:07:54.260" v="5293" actId="6549"/>
        <pc:sldMkLst>
          <pc:docMk/>
          <pc:sldMk cId="3252982314" sldId="288"/>
        </pc:sldMkLst>
        <pc:spChg chg="mod">
          <ac:chgData name="Ian Nabney" userId="d6603c99-5c95-4d2b-ba76-fe87db2f29c6" providerId="ADAL" clId="{05CC8EB0-716B-4706-B6B1-4BC01135F0E8}" dt="2021-02-21T23:13:53.426" v="4166" actId="20577"/>
          <ac:spMkLst>
            <pc:docMk/>
            <pc:sldMk cId="3252982314" sldId="288"/>
            <ac:spMk id="2" creationId="{2D9E99DC-70CE-4D50-80C1-B01EDFA42B7C}"/>
          </ac:spMkLst>
        </pc:spChg>
        <pc:spChg chg="add mod">
          <ac:chgData name="Ian Nabney" userId="d6603c99-5c95-4d2b-ba76-fe87db2f29c6" providerId="ADAL" clId="{05CC8EB0-716B-4706-B6B1-4BC01135F0E8}" dt="2021-02-21T23:15:07.744" v="4195" actId="1076"/>
          <ac:spMkLst>
            <pc:docMk/>
            <pc:sldMk cId="3252982314" sldId="288"/>
            <ac:spMk id="6" creationId="{CE865F61-2B68-4E0B-AF07-513FA4556595}"/>
          </ac:spMkLst>
        </pc:spChg>
        <pc:spChg chg="add mod">
          <ac:chgData name="Ian Nabney" userId="d6603c99-5c95-4d2b-ba76-fe87db2f29c6" providerId="ADAL" clId="{05CC8EB0-716B-4706-B6B1-4BC01135F0E8}" dt="2021-02-22T01:07:54.260" v="5293" actId="6549"/>
          <ac:spMkLst>
            <pc:docMk/>
            <pc:sldMk cId="3252982314" sldId="288"/>
            <ac:spMk id="9" creationId="{77E5D41E-6FEC-4D54-B59F-1C64E7DE00B7}"/>
          </ac:spMkLst>
        </pc:spChg>
        <pc:picChg chg="add mod">
          <ac:chgData name="Ian Nabney" userId="d6603c99-5c95-4d2b-ba76-fe87db2f29c6" providerId="ADAL" clId="{05CC8EB0-716B-4706-B6B1-4BC01135F0E8}" dt="2021-02-21T23:15:54.072" v="4200" actId="1076"/>
          <ac:picMkLst>
            <pc:docMk/>
            <pc:sldMk cId="3252982314" sldId="288"/>
            <ac:picMk id="8" creationId="{D98C6484-E4B5-4070-A323-BE0128D89A9C}"/>
          </ac:picMkLst>
        </pc:picChg>
      </pc:sldChg>
      <pc:sldChg chg="addSp modSp new mod modTransition">
        <pc:chgData name="Ian Nabney" userId="d6603c99-5c95-4d2b-ba76-fe87db2f29c6" providerId="ADAL" clId="{05CC8EB0-716B-4706-B6B1-4BC01135F0E8}" dt="2021-02-22T00:38:10.308" v="5291"/>
        <pc:sldMkLst>
          <pc:docMk/>
          <pc:sldMk cId="3088204072" sldId="289"/>
        </pc:sldMkLst>
        <pc:spChg chg="mod">
          <ac:chgData name="Ian Nabney" userId="d6603c99-5c95-4d2b-ba76-fe87db2f29c6" providerId="ADAL" clId="{05CC8EB0-716B-4706-B6B1-4BC01135F0E8}" dt="2021-02-21T23:18:43.508" v="4284" actId="20577"/>
          <ac:spMkLst>
            <pc:docMk/>
            <pc:sldMk cId="3088204072" sldId="289"/>
            <ac:spMk id="2" creationId="{A447DD50-5108-4EBE-AD94-12980AF64ECD}"/>
          </ac:spMkLst>
        </pc:spChg>
        <pc:spChg chg="add mod">
          <ac:chgData name="Ian Nabney" userId="d6603c99-5c95-4d2b-ba76-fe87db2f29c6" providerId="ADAL" clId="{05CC8EB0-716B-4706-B6B1-4BC01135F0E8}" dt="2021-02-21T23:19:29.971" v="4299" actId="6549"/>
          <ac:spMkLst>
            <pc:docMk/>
            <pc:sldMk cId="3088204072" sldId="289"/>
            <ac:spMk id="6" creationId="{637B26BB-F2D9-4C33-B906-481E56788F74}"/>
          </ac:spMkLst>
        </pc:spChg>
        <pc:spChg chg="add mod">
          <ac:chgData name="Ian Nabney" userId="d6603c99-5c95-4d2b-ba76-fe87db2f29c6" providerId="ADAL" clId="{05CC8EB0-716B-4706-B6B1-4BC01135F0E8}" dt="2021-02-21T23:21:26.475" v="4323" actId="6549"/>
          <ac:spMkLst>
            <pc:docMk/>
            <pc:sldMk cId="3088204072" sldId="289"/>
            <ac:spMk id="9" creationId="{9212C20F-9E33-4A4E-8B36-356DC4BB9033}"/>
          </ac:spMkLst>
        </pc:spChg>
        <pc:picChg chg="add mod">
          <ac:chgData name="Ian Nabney" userId="d6603c99-5c95-4d2b-ba76-fe87db2f29c6" providerId="ADAL" clId="{05CC8EB0-716B-4706-B6B1-4BC01135F0E8}" dt="2021-02-21T23:20:34.872" v="4303" actId="1076"/>
          <ac:picMkLst>
            <pc:docMk/>
            <pc:sldMk cId="3088204072" sldId="289"/>
            <ac:picMk id="8" creationId="{A714B0FE-8B30-4824-B8D0-EE76102C9E1C}"/>
          </ac:picMkLst>
        </pc:picChg>
      </pc:sldChg>
      <pc:sldChg chg="del">
        <pc:chgData name="Ian Nabney" userId="d6603c99-5c95-4d2b-ba76-fe87db2f29c6" providerId="ADAL" clId="{05CC8EB0-716B-4706-B6B1-4BC01135F0E8}" dt="2021-02-20T18:03:52.580" v="184" actId="47"/>
        <pc:sldMkLst>
          <pc:docMk/>
          <pc:sldMk cId="3444011573" sldId="289"/>
        </pc:sldMkLst>
      </pc:sldChg>
      <pc:sldChg chg="addSp modSp new del mod modTransition">
        <pc:chgData name="Ian Nabney" userId="d6603c99-5c95-4d2b-ba76-fe87db2f29c6" providerId="ADAL" clId="{05CC8EB0-716B-4706-B6B1-4BC01135F0E8}" dt="2021-02-21T21:24:27.487" v="2790" actId="47"/>
        <pc:sldMkLst>
          <pc:docMk/>
          <pc:sldMk cId="4175411088" sldId="289"/>
        </pc:sldMkLst>
        <pc:spChg chg="mod">
          <ac:chgData name="Ian Nabney" userId="d6603c99-5c95-4d2b-ba76-fe87db2f29c6" providerId="ADAL" clId="{05CC8EB0-716B-4706-B6B1-4BC01135F0E8}" dt="2021-02-21T16:56:22.227" v="1914" actId="20577"/>
          <ac:spMkLst>
            <pc:docMk/>
            <pc:sldMk cId="4175411088" sldId="289"/>
            <ac:spMk id="2" creationId="{C9C377CD-CE50-427A-8DF7-B711ADDC50AF}"/>
          </ac:spMkLst>
        </pc:spChg>
        <pc:spChg chg="add mod">
          <ac:chgData name="Ian Nabney" userId="d6603c99-5c95-4d2b-ba76-fe87db2f29c6" providerId="ADAL" clId="{05CC8EB0-716B-4706-B6B1-4BC01135F0E8}" dt="2021-02-21T16:58:27.037" v="1943" actId="255"/>
          <ac:spMkLst>
            <pc:docMk/>
            <pc:sldMk cId="4175411088" sldId="289"/>
            <ac:spMk id="6" creationId="{D4319A2E-7356-4411-B8EA-C058595C91E5}"/>
          </ac:spMkLst>
        </pc:spChg>
        <pc:spChg chg="add mod">
          <ac:chgData name="Ian Nabney" userId="d6603c99-5c95-4d2b-ba76-fe87db2f29c6" providerId="ADAL" clId="{05CC8EB0-716B-4706-B6B1-4BC01135F0E8}" dt="2021-02-21T16:59:09.655" v="1962" actId="20577"/>
          <ac:spMkLst>
            <pc:docMk/>
            <pc:sldMk cId="4175411088" sldId="289"/>
            <ac:spMk id="8" creationId="{994A1EB2-184E-44AD-81E1-F87F6FE3D67F}"/>
          </ac:spMkLst>
        </pc:spChg>
        <pc:picChg chg="add mod">
          <ac:chgData name="Ian Nabney" userId="d6603c99-5c95-4d2b-ba76-fe87db2f29c6" providerId="ADAL" clId="{05CC8EB0-716B-4706-B6B1-4BC01135F0E8}" dt="2021-02-21T16:58:29.830" v="1944" actId="1076"/>
          <ac:picMkLst>
            <pc:docMk/>
            <pc:sldMk cId="4175411088" sldId="289"/>
            <ac:picMk id="7" creationId="{A712A881-622F-43D8-BBE7-30E061E4C46B}"/>
          </ac:picMkLst>
        </pc:picChg>
      </pc:sldChg>
      <pc:sldChg chg="addSp modSp new mod modTransition">
        <pc:chgData name="Ian Nabney" userId="d6603c99-5c95-4d2b-ba76-fe87db2f29c6" providerId="ADAL" clId="{05CC8EB0-716B-4706-B6B1-4BC01135F0E8}" dt="2021-02-22T00:38:10.308" v="5291"/>
        <pc:sldMkLst>
          <pc:docMk/>
          <pc:sldMk cId="1044827636" sldId="290"/>
        </pc:sldMkLst>
        <pc:spChg chg="mod">
          <ac:chgData name="Ian Nabney" userId="d6603c99-5c95-4d2b-ba76-fe87db2f29c6" providerId="ADAL" clId="{05CC8EB0-716B-4706-B6B1-4BC01135F0E8}" dt="2021-02-21T23:23:49.760" v="4563" actId="20577"/>
          <ac:spMkLst>
            <pc:docMk/>
            <pc:sldMk cId="1044827636" sldId="290"/>
            <ac:spMk id="2" creationId="{DC2A1127-217A-4EF1-89AB-B0808D19B474}"/>
          </ac:spMkLst>
        </pc:spChg>
        <pc:spChg chg="add mod">
          <ac:chgData name="Ian Nabney" userId="d6603c99-5c95-4d2b-ba76-fe87db2f29c6" providerId="ADAL" clId="{05CC8EB0-716B-4706-B6B1-4BC01135F0E8}" dt="2021-02-21T23:26:30.163" v="4698" actId="6549"/>
          <ac:spMkLst>
            <pc:docMk/>
            <pc:sldMk cId="1044827636" sldId="290"/>
            <ac:spMk id="6" creationId="{8029C8AE-7809-46FB-A72F-5F563DCE6530}"/>
          </ac:spMkLst>
        </pc:spChg>
      </pc:sldChg>
      <pc:sldChg chg="addSp delSp modSp new del mod modTransition">
        <pc:chgData name="Ian Nabney" userId="d6603c99-5c95-4d2b-ba76-fe87db2f29c6" providerId="ADAL" clId="{05CC8EB0-716B-4706-B6B1-4BC01135F0E8}" dt="2021-02-21T21:24:27.487" v="2790" actId="47"/>
        <pc:sldMkLst>
          <pc:docMk/>
          <pc:sldMk cId="2794286717" sldId="290"/>
        </pc:sldMkLst>
        <pc:spChg chg="mod">
          <ac:chgData name="Ian Nabney" userId="d6603c99-5c95-4d2b-ba76-fe87db2f29c6" providerId="ADAL" clId="{05CC8EB0-716B-4706-B6B1-4BC01135F0E8}" dt="2021-02-21T17:23:01.228" v="1993" actId="20577"/>
          <ac:spMkLst>
            <pc:docMk/>
            <pc:sldMk cId="2794286717" sldId="290"/>
            <ac:spMk id="2" creationId="{C87B9539-1AED-4909-B560-CAABB8E0FC7B}"/>
          </ac:spMkLst>
        </pc:spChg>
        <pc:spChg chg="add mod">
          <ac:chgData name="Ian Nabney" userId="d6603c99-5c95-4d2b-ba76-fe87db2f29c6" providerId="ADAL" clId="{05CC8EB0-716B-4706-B6B1-4BC01135F0E8}" dt="2021-02-21T17:26:44.784" v="2033" actId="20577"/>
          <ac:spMkLst>
            <pc:docMk/>
            <pc:sldMk cId="2794286717" sldId="290"/>
            <ac:spMk id="7" creationId="{3E454D85-2F9D-459D-8249-82DE9C0779C6}"/>
          </ac:spMkLst>
        </pc:spChg>
        <pc:picChg chg="add del mod">
          <ac:chgData name="Ian Nabney" userId="d6603c99-5c95-4d2b-ba76-fe87db2f29c6" providerId="ADAL" clId="{05CC8EB0-716B-4706-B6B1-4BC01135F0E8}" dt="2021-02-21T17:24:39.208" v="2011" actId="21"/>
          <ac:picMkLst>
            <pc:docMk/>
            <pc:sldMk cId="2794286717" sldId="290"/>
            <ac:picMk id="6" creationId="{C9EE63A4-B9B6-441F-ACC7-CABEA1DD6F6F}"/>
          </ac:picMkLst>
        </pc:picChg>
        <pc:picChg chg="add mod">
          <ac:chgData name="Ian Nabney" userId="d6603c99-5c95-4d2b-ba76-fe87db2f29c6" providerId="ADAL" clId="{05CC8EB0-716B-4706-B6B1-4BC01135F0E8}" dt="2021-02-21T17:25:20.447" v="2016" actId="1076"/>
          <ac:picMkLst>
            <pc:docMk/>
            <pc:sldMk cId="2794286717" sldId="290"/>
            <ac:picMk id="8" creationId="{13157F1B-4CF9-4D1E-A147-85D008585DED}"/>
          </ac:picMkLst>
        </pc:picChg>
      </pc:sldChg>
      <pc:sldChg chg="del">
        <pc:chgData name="Ian Nabney" userId="d6603c99-5c95-4d2b-ba76-fe87db2f29c6" providerId="ADAL" clId="{05CC8EB0-716B-4706-B6B1-4BC01135F0E8}" dt="2021-02-20T18:03:52.580" v="184" actId="47"/>
        <pc:sldMkLst>
          <pc:docMk/>
          <pc:sldMk cId="3419608692" sldId="290"/>
        </pc:sldMkLst>
      </pc:sldChg>
      <pc:sldChg chg="del">
        <pc:chgData name="Ian Nabney" userId="d6603c99-5c95-4d2b-ba76-fe87db2f29c6" providerId="ADAL" clId="{05CC8EB0-716B-4706-B6B1-4BC01135F0E8}" dt="2021-02-20T18:03:52.580" v="184" actId="47"/>
        <pc:sldMkLst>
          <pc:docMk/>
          <pc:sldMk cId="1943501553" sldId="291"/>
        </pc:sldMkLst>
      </pc:sldChg>
      <pc:sldChg chg="addSp modSp new mod modTransition">
        <pc:chgData name="Ian Nabney" userId="d6603c99-5c95-4d2b-ba76-fe87db2f29c6" providerId="ADAL" clId="{05CC8EB0-716B-4706-B6B1-4BC01135F0E8}" dt="2021-02-22T00:38:10.308" v="5291"/>
        <pc:sldMkLst>
          <pc:docMk/>
          <pc:sldMk cId="2277738277" sldId="291"/>
        </pc:sldMkLst>
        <pc:spChg chg="mod">
          <ac:chgData name="Ian Nabney" userId="d6603c99-5c95-4d2b-ba76-fe87db2f29c6" providerId="ADAL" clId="{05CC8EB0-716B-4706-B6B1-4BC01135F0E8}" dt="2021-02-21T23:27:04.123" v="4718" actId="20577"/>
          <ac:spMkLst>
            <pc:docMk/>
            <pc:sldMk cId="2277738277" sldId="291"/>
            <ac:spMk id="2" creationId="{E8B415BE-C6D2-4747-B2A8-4B54BE9645E9}"/>
          </ac:spMkLst>
        </pc:spChg>
        <pc:picChg chg="add mod">
          <ac:chgData name="Ian Nabney" userId="d6603c99-5c95-4d2b-ba76-fe87db2f29c6" providerId="ADAL" clId="{05CC8EB0-716B-4706-B6B1-4BC01135F0E8}" dt="2021-02-21T23:27:35.952" v="4721" actId="1076"/>
          <ac:picMkLst>
            <pc:docMk/>
            <pc:sldMk cId="2277738277" sldId="291"/>
            <ac:picMk id="7" creationId="{EF8CB740-417F-4204-BB0E-A95612C7F966}"/>
          </ac:picMkLst>
        </pc:picChg>
      </pc:sldChg>
      <pc:sldChg chg="addSp modSp new del mod modTransition">
        <pc:chgData name="Ian Nabney" userId="d6603c99-5c95-4d2b-ba76-fe87db2f29c6" providerId="ADAL" clId="{05CC8EB0-716B-4706-B6B1-4BC01135F0E8}" dt="2021-02-21T21:24:27.487" v="2790" actId="47"/>
        <pc:sldMkLst>
          <pc:docMk/>
          <pc:sldMk cId="2663722451" sldId="291"/>
        </pc:sldMkLst>
        <pc:spChg chg="mod">
          <ac:chgData name="Ian Nabney" userId="d6603c99-5c95-4d2b-ba76-fe87db2f29c6" providerId="ADAL" clId="{05CC8EB0-716B-4706-B6B1-4BC01135F0E8}" dt="2021-02-21T17:29:02.525" v="2058" actId="20577"/>
          <ac:spMkLst>
            <pc:docMk/>
            <pc:sldMk cId="2663722451" sldId="291"/>
            <ac:spMk id="2" creationId="{8E87C18C-FAC9-4282-AA98-0FF82264A320}"/>
          </ac:spMkLst>
        </pc:spChg>
        <pc:spChg chg="add mod">
          <ac:chgData name="Ian Nabney" userId="d6603c99-5c95-4d2b-ba76-fe87db2f29c6" providerId="ADAL" clId="{05CC8EB0-716B-4706-B6B1-4BC01135F0E8}" dt="2021-02-21T17:31:03.474" v="2108" actId="20577"/>
          <ac:spMkLst>
            <pc:docMk/>
            <pc:sldMk cId="2663722451" sldId="291"/>
            <ac:spMk id="6" creationId="{5D056FEE-73B7-49DC-A442-5FEEA29F2A2F}"/>
          </ac:spMkLst>
        </pc:spChg>
      </pc:sldChg>
      <pc:sldChg chg="del">
        <pc:chgData name="Ian Nabney" userId="d6603c99-5c95-4d2b-ba76-fe87db2f29c6" providerId="ADAL" clId="{05CC8EB0-716B-4706-B6B1-4BC01135F0E8}" dt="2021-02-20T18:03:52.580" v="184" actId="47"/>
        <pc:sldMkLst>
          <pc:docMk/>
          <pc:sldMk cId="856508964" sldId="292"/>
        </pc:sldMkLst>
      </pc:sldChg>
      <pc:sldChg chg="addSp modSp new mod modTransition">
        <pc:chgData name="Ian Nabney" userId="d6603c99-5c95-4d2b-ba76-fe87db2f29c6" providerId="ADAL" clId="{05CC8EB0-716B-4706-B6B1-4BC01135F0E8}" dt="2021-02-22T00:38:10.308" v="5291"/>
        <pc:sldMkLst>
          <pc:docMk/>
          <pc:sldMk cId="3331514505" sldId="292"/>
        </pc:sldMkLst>
        <pc:spChg chg="mod">
          <ac:chgData name="Ian Nabney" userId="d6603c99-5c95-4d2b-ba76-fe87db2f29c6" providerId="ADAL" clId="{05CC8EB0-716B-4706-B6B1-4BC01135F0E8}" dt="2021-02-21T23:29:48.152" v="4736" actId="20577"/>
          <ac:spMkLst>
            <pc:docMk/>
            <pc:sldMk cId="3331514505" sldId="292"/>
            <ac:spMk id="2" creationId="{854240F8-3AB1-4224-8AC0-2938BC7F5083}"/>
          </ac:spMkLst>
        </pc:spChg>
        <pc:spChg chg="add mod">
          <ac:chgData name="Ian Nabney" userId="d6603c99-5c95-4d2b-ba76-fe87db2f29c6" providerId="ADAL" clId="{05CC8EB0-716B-4706-B6B1-4BC01135F0E8}" dt="2021-02-21T23:32:42.904" v="4805" actId="20577"/>
          <ac:spMkLst>
            <pc:docMk/>
            <pc:sldMk cId="3331514505" sldId="292"/>
            <ac:spMk id="6" creationId="{E607FF65-FCED-4665-ADF1-DB2306ED4985}"/>
          </ac:spMkLst>
        </pc:spChg>
        <pc:spChg chg="add mod">
          <ac:chgData name="Ian Nabney" userId="d6603c99-5c95-4d2b-ba76-fe87db2f29c6" providerId="ADAL" clId="{05CC8EB0-716B-4706-B6B1-4BC01135F0E8}" dt="2021-02-21T23:36:04.779" v="4848" actId="1076"/>
          <ac:spMkLst>
            <pc:docMk/>
            <pc:sldMk cId="3331514505" sldId="292"/>
            <ac:spMk id="11" creationId="{847B972D-642F-4C3C-A8FA-C84751E89068}"/>
          </ac:spMkLst>
        </pc:spChg>
        <pc:picChg chg="add mod modCrop">
          <ac:chgData name="Ian Nabney" userId="d6603c99-5c95-4d2b-ba76-fe87db2f29c6" providerId="ADAL" clId="{05CC8EB0-716B-4706-B6B1-4BC01135F0E8}" dt="2021-02-21T23:34:12.648" v="4820" actId="1076"/>
          <ac:picMkLst>
            <pc:docMk/>
            <pc:sldMk cId="3331514505" sldId="292"/>
            <ac:picMk id="8" creationId="{8FEB58B9-9FF9-44F1-8E4B-546292DC2B9C}"/>
          </ac:picMkLst>
        </pc:picChg>
        <pc:picChg chg="add mod modCrop">
          <ac:chgData name="Ian Nabney" userId="d6603c99-5c95-4d2b-ba76-fe87db2f29c6" providerId="ADAL" clId="{05CC8EB0-716B-4706-B6B1-4BC01135F0E8}" dt="2021-02-21T23:36:01.537" v="4847" actId="1076"/>
          <ac:picMkLst>
            <pc:docMk/>
            <pc:sldMk cId="3331514505" sldId="292"/>
            <ac:picMk id="10" creationId="{2DB32E1F-11AD-4A47-BD08-81B4FAD90F99}"/>
          </ac:picMkLst>
        </pc:picChg>
      </pc:sldChg>
      <pc:sldChg chg="addSp modSp new del mod modTransition">
        <pc:chgData name="Ian Nabney" userId="d6603c99-5c95-4d2b-ba76-fe87db2f29c6" providerId="ADAL" clId="{05CC8EB0-716B-4706-B6B1-4BC01135F0E8}" dt="2021-02-21T21:24:27.487" v="2790" actId="47"/>
        <pc:sldMkLst>
          <pc:docMk/>
          <pc:sldMk cId="3680646963" sldId="292"/>
        </pc:sldMkLst>
        <pc:spChg chg="mod">
          <ac:chgData name="Ian Nabney" userId="d6603c99-5c95-4d2b-ba76-fe87db2f29c6" providerId="ADAL" clId="{05CC8EB0-716B-4706-B6B1-4BC01135F0E8}" dt="2021-02-21T17:32:20.070" v="2130" actId="20577"/>
          <ac:spMkLst>
            <pc:docMk/>
            <pc:sldMk cId="3680646963" sldId="292"/>
            <ac:spMk id="2" creationId="{EA35C4A8-C112-4FE7-BE89-DCF4D83DF268}"/>
          </ac:spMkLst>
        </pc:spChg>
        <pc:spChg chg="add mod">
          <ac:chgData name="Ian Nabney" userId="d6603c99-5c95-4d2b-ba76-fe87db2f29c6" providerId="ADAL" clId="{05CC8EB0-716B-4706-B6B1-4BC01135F0E8}" dt="2021-02-21T17:52:24.546" v="2177" actId="20577"/>
          <ac:spMkLst>
            <pc:docMk/>
            <pc:sldMk cId="3680646963" sldId="292"/>
            <ac:spMk id="6" creationId="{8E6D2CFA-BDE3-4BEE-8D05-1459DEE4D99D}"/>
          </ac:spMkLst>
        </pc:spChg>
      </pc:sldChg>
      <pc:sldChg chg="addSp modSp new mod modTransition">
        <pc:chgData name="Ian Nabney" userId="d6603c99-5c95-4d2b-ba76-fe87db2f29c6" providerId="ADAL" clId="{05CC8EB0-716B-4706-B6B1-4BC01135F0E8}" dt="2021-02-22T00:38:10.308" v="5291"/>
        <pc:sldMkLst>
          <pc:docMk/>
          <pc:sldMk cId="1005482976" sldId="293"/>
        </pc:sldMkLst>
        <pc:spChg chg="mod">
          <ac:chgData name="Ian Nabney" userId="d6603c99-5c95-4d2b-ba76-fe87db2f29c6" providerId="ADAL" clId="{05CC8EB0-716B-4706-B6B1-4BC01135F0E8}" dt="2021-02-21T23:36:27.220" v="4867" actId="20577"/>
          <ac:spMkLst>
            <pc:docMk/>
            <pc:sldMk cId="1005482976" sldId="293"/>
            <ac:spMk id="2" creationId="{F63B6921-4FBE-40FA-8A8C-7BDAF33511FC}"/>
          </ac:spMkLst>
        </pc:spChg>
        <pc:spChg chg="add mod">
          <ac:chgData name="Ian Nabney" userId="d6603c99-5c95-4d2b-ba76-fe87db2f29c6" providerId="ADAL" clId="{05CC8EB0-716B-4706-B6B1-4BC01135F0E8}" dt="2021-02-21T23:39:12.389" v="4964" actId="20577"/>
          <ac:spMkLst>
            <pc:docMk/>
            <pc:sldMk cId="1005482976" sldId="293"/>
            <ac:spMk id="6" creationId="{498CB3A6-85BE-45DB-B59A-DA47BCA0A0D2}"/>
          </ac:spMkLst>
        </pc:spChg>
        <pc:spChg chg="add mod">
          <ac:chgData name="Ian Nabney" userId="d6603c99-5c95-4d2b-ba76-fe87db2f29c6" providerId="ADAL" clId="{05CC8EB0-716B-4706-B6B1-4BC01135F0E8}" dt="2021-02-21T23:40:31.970" v="4977" actId="1076"/>
          <ac:spMkLst>
            <pc:docMk/>
            <pc:sldMk cId="1005482976" sldId="293"/>
            <ac:spMk id="9" creationId="{08945BA9-C8FE-4B3D-8A33-A5813F362425}"/>
          </ac:spMkLst>
        </pc:spChg>
        <pc:picChg chg="add mod">
          <ac:chgData name="Ian Nabney" userId="d6603c99-5c95-4d2b-ba76-fe87db2f29c6" providerId="ADAL" clId="{05CC8EB0-716B-4706-B6B1-4BC01135F0E8}" dt="2021-02-21T23:39:40.618" v="4966" actId="1076"/>
          <ac:picMkLst>
            <pc:docMk/>
            <pc:sldMk cId="1005482976" sldId="293"/>
            <ac:picMk id="8" creationId="{D4B6D729-7BF1-481D-A321-793C9A97B157}"/>
          </ac:picMkLst>
        </pc:picChg>
      </pc:sldChg>
      <pc:sldChg chg="del">
        <pc:chgData name="Ian Nabney" userId="d6603c99-5c95-4d2b-ba76-fe87db2f29c6" providerId="ADAL" clId="{05CC8EB0-716B-4706-B6B1-4BC01135F0E8}" dt="2021-02-20T18:03:52.580" v="184" actId="47"/>
        <pc:sldMkLst>
          <pc:docMk/>
          <pc:sldMk cId="1224393491" sldId="293"/>
        </pc:sldMkLst>
      </pc:sldChg>
      <pc:sldChg chg="addSp modSp new del mod modTransition">
        <pc:chgData name="Ian Nabney" userId="d6603c99-5c95-4d2b-ba76-fe87db2f29c6" providerId="ADAL" clId="{05CC8EB0-716B-4706-B6B1-4BC01135F0E8}" dt="2021-02-21T21:24:27.487" v="2790" actId="47"/>
        <pc:sldMkLst>
          <pc:docMk/>
          <pc:sldMk cId="2505862239" sldId="293"/>
        </pc:sldMkLst>
        <pc:spChg chg="mod">
          <ac:chgData name="Ian Nabney" userId="d6603c99-5c95-4d2b-ba76-fe87db2f29c6" providerId="ADAL" clId="{05CC8EB0-716B-4706-B6B1-4BC01135F0E8}" dt="2021-02-21T18:05:45.386" v="2191" actId="20577"/>
          <ac:spMkLst>
            <pc:docMk/>
            <pc:sldMk cId="2505862239" sldId="293"/>
            <ac:spMk id="2" creationId="{B33F6567-96E3-4D84-B8CA-570AB55BE783}"/>
          </ac:spMkLst>
        </pc:spChg>
        <pc:spChg chg="add mod">
          <ac:chgData name="Ian Nabney" userId="d6603c99-5c95-4d2b-ba76-fe87db2f29c6" providerId="ADAL" clId="{05CC8EB0-716B-4706-B6B1-4BC01135F0E8}" dt="2021-02-21T18:08:01.243" v="2248" actId="207"/>
          <ac:spMkLst>
            <pc:docMk/>
            <pc:sldMk cId="2505862239" sldId="293"/>
            <ac:spMk id="6" creationId="{F2B45A8E-F2FD-4023-A8F8-E7EFCA282CA9}"/>
          </ac:spMkLst>
        </pc:spChg>
      </pc:sldChg>
      <pc:sldChg chg="addSp modSp new del mod modTransition">
        <pc:chgData name="Ian Nabney" userId="d6603c99-5c95-4d2b-ba76-fe87db2f29c6" providerId="ADAL" clId="{05CC8EB0-716B-4706-B6B1-4BC01135F0E8}" dt="2021-02-21T21:24:27.487" v="2790" actId="47"/>
        <pc:sldMkLst>
          <pc:docMk/>
          <pc:sldMk cId="201679733" sldId="294"/>
        </pc:sldMkLst>
        <pc:spChg chg="mod">
          <ac:chgData name="Ian Nabney" userId="d6603c99-5c95-4d2b-ba76-fe87db2f29c6" providerId="ADAL" clId="{05CC8EB0-716B-4706-B6B1-4BC01135F0E8}" dt="2021-02-21T20:20:03.032" v="2273" actId="20577"/>
          <ac:spMkLst>
            <pc:docMk/>
            <pc:sldMk cId="201679733" sldId="294"/>
            <ac:spMk id="2" creationId="{AD85DAAE-1E3D-4276-9396-D542F7867D79}"/>
          </ac:spMkLst>
        </pc:spChg>
        <pc:spChg chg="add mod">
          <ac:chgData name="Ian Nabney" userId="d6603c99-5c95-4d2b-ba76-fe87db2f29c6" providerId="ADAL" clId="{05CC8EB0-716B-4706-B6B1-4BC01135F0E8}" dt="2021-02-21T20:20:44.645" v="2288" actId="20577"/>
          <ac:spMkLst>
            <pc:docMk/>
            <pc:sldMk cId="201679733" sldId="294"/>
            <ac:spMk id="7" creationId="{8C0898FD-9430-4080-9884-9289B7643E67}"/>
          </ac:spMkLst>
        </pc:spChg>
        <pc:picChg chg="add mod">
          <ac:chgData name="Ian Nabney" userId="d6603c99-5c95-4d2b-ba76-fe87db2f29c6" providerId="ADAL" clId="{05CC8EB0-716B-4706-B6B1-4BC01135F0E8}" dt="2021-02-21T20:19:08.483" v="2265" actId="1076"/>
          <ac:picMkLst>
            <pc:docMk/>
            <pc:sldMk cId="201679733" sldId="294"/>
            <ac:picMk id="6" creationId="{82365425-C5FC-4541-94D1-B9D98AF9BB09}"/>
          </ac:picMkLst>
        </pc:picChg>
      </pc:sldChg>
      <pc:sldChg chg="del">
        <pc:chgData name="Ian Nabney" userId="d6603c99-5c95-4d2b-ba76-fe87db2f29c6" providerId="ADAL" clId="{05CC8EB0-716B-4706-B6B1-4BC01135F0E8}" dt="2021-02-20T18:03:52.580" v="184" actId="47"/>
        <pc:sldMkLst>
          <pc:docMk/>
          <pc:sldMk cId="630493866" sldId="294"/>
        </pc:sldMkLst>
      </pc:sldChg>
      <pc:sldChg chg="del">
        <pc:chgData name="Ian Nabney" userId="d6603c99-5c95-4d2b-ba76-fe87db2f29c6" providerId="ADAL" clId="{05CC8EB0-716B-4706-B6B1-4BC01135F0E8}" dt="2021-02-20T18:03:52.580" v="184" actId="47"/>
        <pc:sldMkLst>
          <pc:docMk/>
          <pc:sldMk cId="304705990" sldId="295"/>
        </pc:sldMkLst>
      </pc:sldChg>
      <pc:sldChg chg="addSp modSp new del mod modTransition">
        <pc:chgData name="Ian Nabney" userId="d6603c99-5c95-4d2b-ba76-fe87db2f29c6" providerId="ADAL" clId="{05CC8EB0-716B-4706-B6B1-4BC01135F0E8}" dt="2021-02-21T21:24:27.487" v="2790" actId="47"/>
        <pc:sldMkLst>
          <pc:docMk/>
          <pc:sldMk cId="4236813333" sldId="295"/>
        </pc:sldMkLst>
        <pc:spChg chg="mod">
          <ac:chgData name="Ian Nabney" userId="d6603c99-5c95-4d2b-ba76-fe87db2f29c6" providerId="ADAL" clId="{05CC8EB0-716B-4706-B6B1-4BC01135F0E8}" dt="2021-02-21T20:21:17.576" v="2302" actId="20577"/>
          <ac:spMkLst>
            <pc:docMk/>
            <pc:sldMk cId="4236813333" sldId="295"/>
            <ac:spMk id="2" creationId="{5541C483-1B4A-4766-BEC0-762039A39510}"/>
          </ac:spMkLst>
        </pc:spChg>
        <pc:spChg chg="add mod">
          <ac:chgData name="Ian Nabney" userId="d6603c99-5c95-4d2b-ba76-fe87db2f29c6" providerId="ADAL" clId="{05CC8EB0-716B-4706-B6B1-4BC01135F0E8}" dt="2021-02-21T20:24:19.790" v="2353" actId="255"/>
          <ac:spMkLst>
            <pc:docMk/>
            <pc:sldMk cId="4236813333" sldId="295"/>
            <ac:spMk id="6" creationId="{BB104F49-71A8-4A52-AD7F-E75A709561D4}"/>
          </ac:spMkLst>
        </pc:spChg>
      </pc:sldChg>
      <pc:sldChg chg="addSp modSp new del mod modTransition">
        <pc:chgData name="Ian Nabney" userId="d6603c99-5c95-4d2b-ba76-fe87db2f29c6" providerId="ADAL" clId="{05CC8EB0-716B-4706-B6B1-4BC01135F0E8}" dt="2021-02-21T21:24:27.487" v="2790" actId="47"/>
        <pc:sldMkLst>
          <pc:docMk/>
          <pc:sldMk cId="1916609164" sldId="296"/>
        </pc:sldMkLst>
        <pc:spChg chg="mod">
          <ac:chgData name="Ian Nabney" userId="d6603c99-5c95-4d2b-ba76-fe87db2f29c6" providerId="ADAL" clId="{05CC8EB0-716B-4706-B6B1-4BC01135F0E8}" dt="2021-02-21T21:02:15.237" v="2370" actId="20577"/>
          <ac:spMkLst>
            <pc:docMk/>
            <pc:sldMk cId="1916609164" sldId="296"/>
            <ac:spMk id="2" creationId="{C965C375-3F4A-4CBB-98C1-D61734036096}"/>
          </ac:spMkLst>
        </pc:spChg>
        <pc:spChg chg="add mod">
          <ac:chgData name="Ian Nabney" userId="d6603c99-5c95-4d2b-ba76-fe87db2f29c6" providerId="ADAL" clId="{05CC8EB0-716B-4706-B6B1-4BC01135F0E8}" dt="2021-02-21T21:05:05.260" v="2516" actId="20577"/>
          <ac:spMkLst>
            <pc:docMk/>
            <pc:sldMk cId="1916609164" sldId="296"/>
            <ac:spMk id="6" creationId="{29872677-ABA6-4152-BFDB-C6A57B1A9011}"/>
          </ac:spMkLst>
        </pc:spChg>
      </pc:sldChg>
      <pc:sldChg chg="del">
        <pc:chgData name="Ian Nabney" userId="d6603c99-5c95-4d2b-ba76-fe87db2f29c6" providerId="ADAL" clId="{05CC8EB0-716B-4706-B6B1-4BC01135F0E8}" dt="2021-02-20T18:03:52.580" v="184" actId="47"/>
        <pc:sldMkLst>
          <pc:docMk/>
          <pc:sldMk cId="3008795943" sldId="296"/>
        </pc:sldMkLst>
      </pc:sldChg>
      <pc:sldChg chg="del">
        <pc:chgData name="Ian Nabney" userId="d6603c99-5c95-4d2b-ba76-fe87db2f29c6" providerId="ADAL" clId="{05CC8EB0-716B-4706-B6B1-4BC01135F0E8}" dt="2021-02-20T18:03:52.580" v="184" actId="47"/>
        <pc:sldMkLst>
          <pc:docMk/>
          <pc:sldMk cId="2959336765" sldId="297"/>
        </pc:sldMkLst>
      </pc:sldChg>
      <pc:sldChg chg="addSp modSp new del mod modTransition">
        <pc:chgData name="Ian Nabney" userId="d6603c99-5c95-4d2b-ba76-fe87db2f29c6" providerId="ADAL" clId="{05CC8EB0-716B-4706-B6B1-4BC01135F0E8}" dt="2021-02-21T21:24:27.487" v="2790" actId="47"/>
        <pc:sldMkLst>
          <pc:docMk/>
          <pc:sldMk cId="4165189709" sldId="297"/>
        </pc:sldMkLst>
        <pc:spChg chg="mod">
          <ac:chgData name="Ian Nabney" userId="d6603c99-5c95-4d2b-ba76-fe87db2f29c6" providerId="ADAL" clId="{05CC8EB0-716B-4706-B6B1-4BC01135F0E8}" dt="2021-02-21T21:05:21.762" v="2524" actId="20577"/>
          <ac:spMkLst>
            <pc:docMk/>
            <pc:sldMk cId="4165189709" sldId="297"/>
            <ac:spMk id="2" creationId="{9815D0EE-82E9-4073-A359-51D0876B70F0}"/>
          </ac:spMkLst>
        </pc:spChg>
        <pc:spChg chg="add mod">
          <ac:chgData name="Ian Nabney" userId="d6603c99-5c95-4d2b-ba76-fe87db2f29c6" providerId="ADAL" clId="{05CC8EB0-716B-4706-B6B1-4BC01135F0E8}" dt="2021-02-21T21:07:21.303" v="2558" actId="20577"/>
          <ac:spMkLst>
            <pc:docMk/>
            <pc:sldMk cId="4165189709" sldId="297"/>
            <ac:spMk id="6" creationId="{131D51B5-AAA3-4BE5-B638-D475EE7E4E7A}"/>
          </ac:spMkLst>
        </pc:spChg>
      </pc:sldChg>
      <pc:sldChg chg="addSp modSp new del mod modTransition">
        <pc:chgData name="Ian Nabney" userId="d6603c99-5c95-4d2b-ba76-fe87db2f29c6" providerId="ADAL" clId="{05CC8EB0-716B-4706-B6B1-4BC01135F0E8}" dt="2021-02-21T21:24:27.487" v="2790" actId="47"/>
        <pc:sldMkLst>
          <pc:docMk/>
          <pc:sldMk cId="172723286" sldId="298"/>
        </pc:sldMkLst>
        <pc:spChg chg="mod">
          <ac:chgData name="Ian Nabney" userId="d6603c99-5c95-4d2b-ba76-fe87db2f29c6" providerId="ADAL" clId="{05CC8EB0-716B-4706-B6B1-4BC01135F0E8}" dt="2021-02-21T21:07:55.340" v="2575" actId="20577"/>
          <ac:spMkLst>
            <pc:docMk/>
            <pc:sldMk cId="172723286" sldId="298"/>
            <ac:spMk id="2" creationId="{331F0EB6-D4EB-4F91-B6CB-817E31AE369B}"/>
          </ac:spMkLst>
        </pc:spChg>
        <pc:spChg chg="add mod">
          <ac:chgData name="Ian Nabney" userId="d6603c99-5c95-4d2b-ba76-fe87db2f29c6" providerId="ADAL" clId="{05CC8EB0-716B-4706-B6B1-4BC01135F0E8}" dt="2021-02-21T21:08:08.031" v="2577"/>
          <ac:spMkLst>
            <pc:docMk/>
            <pc:sldMk cId="172723286" sldId="298"/>
            <ac:spMk id="6" creationId="{6C89322A-54B2-4656-ADB4-2D9EE996E9C6}"/>
          </ac:spMkLst>
        </pc:spChg>
      </pc:sldChg>
      <pc:sldChg chg="del">
        <pc:chgData name="Ian Nabney" userId="d6603c99-5c95-4d2b-ba76-fe87db2f29c6" providerId="ADAL" clId="{05CC8EB0-716B-4706-B6B1-4BC01135F0E8}" dt="2021-02-20T18:03:52.580" v="184" actId="47"/>
        <pc:sldMkLst>
          <pc:docMk/>
          <pc:sldMk cId="1277952250" sldId="298"/>
        </pc:sldMkLst>
      </pc:sldChg>
      <pc:sldChg chg="addSp modSp new del mod modTransition">
        <pc:chgData name="Ian Nabney" userId="d6603c99-5c95-4d2b-ba76-fe87db2f29c6" providerId="ADAL" clId="{05CC8EB0-716B-4706-B6B1-4BC01135F0E8}" dt="2021-02-21T21:24:27.487" v="2790" actId="47"/>
        <pc:sldMkLst>
          <pc:docMk/>
          <pc:sldMk cId="86458581" sldId="299"/>
        </pc:sldMkLst>
        <pc:spChg chg="mod">
          <ac:chgData name="Ian Nabney" userId="d6603c99-5c95-4d2b-ba76-fe87db2f29c6" providerId="ADAL" clId="{05CC8EB0-716B-4706-B6B1-4BC01135F0E8}" dt="2021-02-21T21:12:35.029" v="2593" actId="20577"/>
          <ac:spMkLst>
            <pc:docMk/>
            <pc:sldMk cId="86458581" sldId="299"/>
            <ac:spMk id="2" creationId="{28B0440E-0C4F-4181-B517-A56E14FD1493}"/>
          </ac:spMkLst>
        </pc:spChg>
        <pc:spChg chg="add mod">
          <ac:chgData name="Ian Nabney" userId="d6603c99-5c95-4d2b-ba76-fe87db2f29c6" providerId="ADAL" clId="{05CC8EB0-716B-4706-B6B1-4BC01135F0E8}" dt="2021-02-21T21:13:38.287" v="2604" actId="255"/>
          <ac:spMkLst>
            <pc:docMk/>
            <pc:sldMk cId="86458581" sldId="299"/>
            <ac:spMk id="8" creationId="{6F385D2E-E951-4050-9E36-1C9135A11DF2}"/>
          </ac:spMkLst>
        </pc:spChg>
        <pc:spChg chg="add mod">
          <ac:chgData name="Ian Nabney" userId="d6603c99-5c95-4d2b-ba76-fe87db2f29c6" providerId="ADAL" clId="{05CC8EB0-716B-4706-B6B1-4BC01135F0E8}" dt="2021-02-21T21:16:12.114" v="2671" actId="6549"/>
          <ac:spMkLst>
            <pc:docMk/>
            <pc:sldMk cId="86458581" sldId="299"/>
            <ac:spMk id="9" creationId="{4C109450-CA72-4BCF-AB19-FD8E1AC76094}"/>
          </ac:spMkLst>
        </pc:spChg>
        <pc:picChg chg="add mod">
          <ac:chgData name="Ian Nabney" userId="d6603c99-5c95-4d2b-ba76-fe87db2f29c6" providerId="ADAL" clId="{05CC8EB0-716B-4706-B6B1-4BC01135F0E8}" dt="2021-02-21T21:12:44.411" v="2596" actId="14100"/>
          <ac:picMkLst>
            <pc:docMk/>
            <pc:sldMk cId="86458581" sldId="299"/>
            <ac:picMk id="7" creationId="{8B48F97E-E410-4A3D-B0A6-FAB827000923}"/>
          </ac:picMkLst>
        </pc:picChg>
      </pc:sldChg>
      <pc:sldChg chg="del">
        <pc:chgData name="Ian Nabney" userId="d6603c99-5c95-4d2b-ba76-fe87db2f29c6" providerId="ADAL" clId="{05CC8EB0-716B-4706-B6B1-4BC01135F0E8}" dt="2021-02-20T18:03:52.580" v="184" actId="47"/>
        <pc:sldMkLst>
          <pc:docMk/>
          <pc:sldMk cId="594767501" sldId="2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5BCFC34-8750-4489-9C8C-2DC2F19DE997}"/>
              </a:ext>
            </a:extLst>
          </p:cNvPr>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i="0">
                <a:latin typeface="Arial" charset="0"/>
              </a:defRPr>
            </a:lvl1pPr>
          </a:lstStyle>
          <a:p>
            <a:pPr>
              <a:defRPr/>
            </a:pPr>
            <a:endParaRPr lang="en-GB"/>
          </a:p>
        </p:txBody>
      </p:sp>
      <p:sp>
        <p:nvSpPr>
          <p:cNvPr id="25603" name="Rectangle 3">
            <a:extLst>
              <a:ext uri="{FF2B5EF4-FFF2-40B4-BE49-F238E27FC236}">
                <a16:creationId xmlns:a16="http://schemas.microsoft.com/office/drawing/2014/main" id="{C9987EC7-12E5-406B-81B1-7CABBBE4C172}"/>
              </a:ext>
            </a:extLst>
          </p:cNvPr>
          <p:cNvSpPr>
            <a:spLocks noGrp="1" noChangeArrowheads="1"/>
          </p:cNvSpPr>
          <p:nvPr>
            <p:ph type="dt" idx="1"/>
          </p:nvPr>
        </p:nvSpPr>
        <p:spPr bwMode="auto">
          <a:xfrm>
            <a:off x="384175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i="0">
                <a:latin typeface="Arial" charset="0"/>
              </a:defRPr>
            </a:lvl1pPr>
          </a:lstStyle>
          <a:p>
            <a:pPr>
              <a:defRPr/>
            </a:pPr>
            <a:endParaRPr lang="en-GB"/>
          </a:p>
        </p:txBody>
      </p:sp>
      <p:sp>
        <p:nvSpPr>
          <p:cNvPr id="29700" name="Rectangle 4">
            <a:extLst>
              <a:ext uri="{FF2B5EF4-FFF2-40B4-BE49-F238E27FC236}">
                <a16:creationId xmlns:a16="http://schemas.microsoft.com/office/drawing/2014/main" id="{E0DE5983-F28B-4E82-BE33-9648D9DB6BE8}"/>
              </a:ext>
            </a:extLst>
          </p:cNvPr>
          <p:cNvSpPr>
            <a:spLocks noGrp="1" noRot="1" noChangeAspect="1" noChangeArrowheads="1" noTextEdit="1"/>
          </p:cNvSpPr>
          <p:nvPr>
            <p:ph type="sldImg" idx="2"/>
          </p:nvPr>
        </p:nvSpPr>
        <p:spPr bwMode="auto">
          <a:xfrm>
            <a:off x="911225" y="744538"/>
            <a:ext cx="4959350" cy="371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a:extLst>
              <a:ext uri="{FF2B5EF4-FFF2-40B4-BE49-F238E27FC236}">
                <a16:creationId xmlns:a16="http://schemas.microsoft.com/office/drawing/2014/main" id="{E0C60CA2-BCC8-4896-9C76-79F8DBA0A871}"/>
              </a:ext>
            </a:extLst>
          </p:cNvPr>
          <p:cNvSpPr>
            <a:spLocks noGrp="1" noChangeArrowheads="1"/>
          </p:cNvSpPr>
          <p:nvPr>
            <p:ph type="body" sz="quarter" idx="3"/>
          </p:nvPr>
        </p:nvSpPr>
        <p:spPr bwMode="auto">
          <a:xfrm>
            <a:off x="677863" y="4711700"/>
            <a:ext cx="5426075" cy="4462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606" name="Rectangle 6">
            <a:extLst>
              <a:ext uri="{FF2B5EF4-FFF2-40B4-BE49-F238E27FC236}">
                <a16:creationId xmlns:a16="http://schemas.microsoft.com/office/drawing/2014/main" id="{5573DB28-BA47-40FB-A5AC-F5298FC1E3B0}"/>
              </a:ext>
            </a:extLst>
          </p:cNvPr>
          <p:cNvSpPr>
            <a:spLocks noGrp="1" noChangeArrowheads="1"/>
          </p:cNvSpPr>
          <p:nvPr>
            <p:ph type="ftr" sz="quarter" idx="4"/>
          </p:nvPr>
        </p:nvSpPr>
        <p:spPr bwMode="auto">
          <a:xfrm>
            <a:off x="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i="0">
                <a:latin typeface="Arial" charset="0"/>
              </a:defRPr>
            </a:lvl1pPr>
          </a:lstStyle>
          <a:p>
            <a:pPr>
              <a:defRPr/>
            </a:pPr>
            <a:endParaRPr lang="en-GB"/>
          </a:p>
        </p:txBody>
      </p:sp>
      <p:sp>
        <p:nvSpPr>
          <p:cNvPr id="25607" name="Rectangle 7">
            <a:extLst>
              <a:ext uri="{FF2B5EF4-FFF2-40B4-BE49-F238E27FC236}">
                <a16:creationId xmlns:a16="http://schemas.microsoft.com/office/drawing/2014/main" id="{6DE33CC7-25BE-4110-8539-2768A448F410}"/>
              </a:ext>
            </a:extLst>
          </p:cNvPr>
          <p:cNvSpPr>
            <a:spLocks noGrp="1" noChangeArrowheads="1"/>
          </p:cNvSpPr>
          <p:nvPr>
            <p:ph type="sldNum" sz="quarter" idx="5"/>
          </p:nvPr>
        </p:nvSpPr>
        <p:spPr bwMode="auto">
          <a:xfrm>
            <a:off x="384175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i="0"/>
            </a:lvl1pPr>
          </a:lstStyle>
          <a:p>
            <a:pPr>
              <a:defRPr/>
            </a:pPr>
            <a:fld id="{87B37559-3438-4E1F-9E1E-68290CDDA7EA}"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900CA96-0D7B-4796-B1E3-99791A50DA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AEF74C-9C64-4BE1-92F3-E13CA949700F}" type="slidenum">
              <a:rPr lang="en-GB" altLang="en-US" smtClean="0"/>
              <a:pPr>
                <a:spcBef>
                  <a:spcPct val="0"/>
                </a:spcBef>
              </a:pPr>
              <a:t>1</a:t>
            </a:fld>
            <a:endParaRPr lang="en-GB" altLang="en-US"/>
          </a:p>
        </p:txBody>
      </p:sp>
      <p:sp>
        <p:nvSpPr>
          <p:cNvPr id="31747" name="Rectangle 2">
            <a:extLst>
              <a:ext uri="{FF2B5EF4-FFF2-40B4-BE49-F238E27FC236}">
                <a16:creationId xmlns:a16="http://schemas.microsoft.com/office/drawing/2014/main" id="{B98F949B-DBE9-40FE-8A73-E48E0C125D3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BD47B140-F82A-4D2D-B625-00D585F5B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19698FD5-0416-4583-ACF9-D5A79A27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588"/>
            <a:ext cx="9148763"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a:extLst>
              <a:ext uri="{FF2B5EF4-FFF2-40B4-BE49-F238E27FC236}">
                <a16:creationId xmlns:a16="http://schemas.microsoft.com/office/drawing/2014/main" id="{96D0B0E9-600A-4711-BDE7-0D663815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399718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51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3563"/>
            <a:ext cx="1890713"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54088" y="563563"/>
            <a:ext cx="55229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833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954088" y="2093913"/>
            <a:ext cx="3706812"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04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able Placeholder 2"/>
          <p:cNvSpPr>
            <a:spLocks noGrp="1"/>
          </p:cNvSpPr>
          <p:nvPr>
            <p:ph type="tbl" idx="1"/>
          </p:nvPr>
        </p:nvSpPr>
        <p:spPr>
          <a:xfrm>
            <a:off x="954088" y="2093913"/>
            <a:ext cx="7566025" cy="4024312"/>
          </a:xfrm>
        </p:spPr>
        <p:txBody>
          <a:bodyPr/>
          <a:lstStyle/>
          <a:p>
            <a:pPr lvl="0"/>
            <a:endParaRPr lang="en-GB" noProof="0"/>
          </a:p>
        </p:txBody>
      </p:sp>
    </p:spTree>
    <p:extLst>
      <p:ext uri="{BB962C8B-B14F-4D97-AF65-F5344CB8AC3E}">
        <p14:creationId xmlns:p14="http://schemas.microsoft.com/office/powerpoint/2010/main" val="1029448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EC5C2A8C-9507-479A-8A37-E313EC26C145}"/>
              </a:ext>
            </a:extLst>
          </p:cNvPr>
          <p:cNvSpPr>
            <a:spLocks noChangeArrowheads="1"/>
          </p:cNvSpPr>
          <p:nvPr/>
        </p:nvSpPr>
        <p:spPr bwMode="auto">
          <a:xfrm>
            <a:off x="0" y="1143000"/>
            <a:ext cx="9144000" cy="5715000"/>
          </a:xfrm>
          <a:prstGeom prst="rect">
            <a:avLst/>
          </a:prstGeom>
          <a:solidFill>
            <a:srgbClr val="69923A"/>
          </a:solidFill>
          <a:ln w="9525">
            <a:solidFill>
              <a:schemeClr val="tx1"/>
            </a:solidFill>
            <a:miter lim="800000"/>
            <a:headEnd/>
            <a:tailEnd/>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4" name="AutoShape 8">
            <a:extLst>
              <a:ext uri="{FF2B5EF4-FFF2-40B4-BE49-F238E27FC236}">
                <a16:creationId xmlns:a16="http://schemas.microsoft.com/office/drawing/2014/main" id="{6EC211D4-7C34-4A57-BB39-F466DA76087E}"/>
              </a:ext>
            </a:extLst>
          </p:cNvPr>
          <p:cNvSpPr>
            <a:spLocks noChangeArrowheads="1"/>
          </p:cNvSpPr>
          <p:nvPr/>
        </p:nvSpPr>
        <p:spPr bwMode="auto">
          <a:xfrm rot="10800000">
            <a:off x="8423275" y="1341438"/>
            <a:ext cx="720725" cy="863600"/>
          </a:xfrm>
          <a:prstGeom prst="rtTriangle">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5" name="Rectangle 9">
            <a:extLst>
              <a:ext uri="{FF2B5EF4-FFF2-40B4-BE49-F238E27FC236}">
                <a16:creationId xmlns:a16="http://schemas.microsoft.com/office/drawing/2014/main" id="{EBC02B59-2B14-4FF7-81D2-636FC28735C3}"/>
              </a:ext>
            </a:extLst>
          </p:cNvPr>
          <p:cNvSpPr>
            <a:spLocks noChangeArrowheads="1"/>
          </p:cNvSpPr>
          <p:nvPr/>
        </p:nvSpPr>
        <p:spPr bwMode="auto">
          <a:xfrm>
            <a:off x="0" y="0"/>
            <a:ext cx="9144000" cy="1447800"/>
          </a:xfrm>
          <a:prstGeom prst="rect">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pic>
        <p:nvPicPr>
          <p:cNvPr id="6" name="Picture 11">
            <a:extLst>
              <a:ext uri="{FF2B5EF4-FFF2-40B4-BE49-F238E27FC236}">
                <a16:creationId xmlns:a16="http://schemas.microsoft.com/office/drawing/2014/main" id="{B6B1A404-77D3-4013-BFA2-CEAAEDC98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subTitle" idx="1"/>
          </p:nvPr>
        </p:nvSpPr>
        <p:spPr>
          <a:xfrm>
            <a:off x="665163" y="2427288"/>
            <a:ext cx="7851775" cy="1258887"/>
          </a:xfrm>
        </p:spPr>
        <p:txBody>
          <a:bodyPr/>
          <a:lstStyle>
            <a:lvl1pPr marL="0" indent="0">
              <a:lnSpc>
                <a:spcPct val="100000"/>
              </a:lnSpc>
              <a:buFontTx/>
              <a:buNone/>
              <a:defRPr sz="4000" b="1">
                <a:solidFill>
                  <a:schemeClr val="tx2"/>
                </a:solidFill>
              </a:defRPr>
            </a:lvl1pPr>
          </a:lstStyle>
          <a:p>
            <a:r>
              <a:rPr lang="en-GB"/>
              <a:t>Click to edit Master subtitle style</a:t>
            </a:r>
          </a:p>
        </p:txBody>
      </p:sp>
    </p:spTree>
    <p:extLst>
      <p:ext uri="{BB962C8B-B14F-4D97-AF65-F5344CB8AC3E}">
        <p14:creationId xmlns:p14="http://schemas.microsoft.com/office/powerpoint/2010/main" val="3627202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38989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6217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65163"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68838"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47992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1241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3133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473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965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83075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8391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5454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6375" y="563563"/>
            <a:ext cx="1963738"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65163" y="563563"/>
            <a:ext cx="57388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7171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CF0BB9-D681-44B7-B6F3-924C9EA9CA19}"/>
              </a:ext>
            </a:extLst>
          </p:cNvPr>
          <p:cNvSpPr>
            <a:spLocks noGrp="1"/>
          </p:cNvSpPr>
          <p:nvPr>
            <p:ph type="dt" sz="half" idx="10"/>
          </p:nvPr>
        </p:nvSpPr>
        <p:spPr/>
        <p:txBody>
          <a:bodyPr/>
          <a:lstStyle>
            <a:lvl1pPr>
              <a:defRPr/>
            </a:lvl1pPr>
          </a:lstStyle>
          <a:p>
            <a:pPr>
              <a:defRPr/>
            </a:pPr>
            <a:fld id="{1A664DDB-F7B8-4340-8B36-54D02D5F8AE9}" type="datetime1">
              <a:rPr lang="en-GB"/>
              <a:pPr>
                <a:defRPr/>
              </a:pPr>
              <a:t>12/02/2022</a:t>
            </a:fld>
            <a:endParaRPr lang="en-GB"/>
          </a:p>
        </p:txBody>
      </p:sp>
      <p:sp>
        <p:nvSpPr>
          <p:cNvPr id="5" name="Footer Placeholder 4">
            <a:extLst>
              <a:ext uri="{FF2B5EF4-FFF2-40B4-BE49-F238E27FC236}">
                <a16:creationId xmlns:a16="http://schemas.microsoft.com/office/drawing/2014/main" id="{68521D5C-AB0C-47C1-8F65-615BA69C1659}"/>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ECBF9EAA-E700-4516-9C43-7C7FE5C36A72}"/>
              </a:ext>
            </a:extLst>
          </p:cNvPr>
          <p:cNvSpPr>
            <a:spLocks noGrp="1"/>
          </p:cNvSpPr>
          <p:nvPr>
            <p:ph type="sldNum" sz="quarter" idx="12"/>
          </p:nvPr>
        </p:nvSpPr>
        <p:spPr/>
        <p:txBody>
          <a:bodyPr/>
          <a:lstStyle>
            <a:lvl1pPr>
              <a:defRPr/>
            </a:lvl1pPr>
          </a:lstStyle>
          <a:p>
            <a:pPr>
              <a:defRPr/>
            </a:pPr>
            <a:fld id="{891A6810-17DA-4D25-BA09-1C747B0198C0}" type="slidenum">
              <a:rPr lang="en-GB"/>
              <a:pPr>
                <a:defRPr/>
              </a:pPr>
              <a:t>‹#›</a:t>
            </a:fld>
            <a:endParaRPr lang="en-GB"/>
          </a:p>
        </p:txBody>
      </p:sp>
    </p:spTree>
    <p:extLst>
      <p:ext uri="{BB962C8B-B14F-4D97-AF65-F5344CB8AC3E}">
        <p14:creationId xmlns:p14="http://schemas.microsoft.com/office/powerpoint/2010/main" val="4251113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A06DE7-362D-4742-9986-ED8DC2CBE551}"/>
              </a:ext>
            </a:extLst>
          </p:cNvPr>
          <p:cNvSpPr>
            <a:spLocks noGrp="1"/>
          </p:cNvSpPr>
          <p:nvPr>
            <p:ph type="dt" sz="half" idx="10"/>
          </p:nvPr>
        </p:nvSpPr>
        <p:spPr/>
        <p:txBody>
          <a:bodyPr/>
          <a:lstStyle>
            <a:lvl1pPr>
              <a:defRPr/>
            </a:lvl1pPr>
          </a:lstStyle>
          <a:p>
            <a:pPr>
              <a:defRPr/>
            </a:pPr>
            <a:fld id="{DAAAA4AC-602A-489F-BEB3-E8E14B25FF32}" type="datetime1">
              <a:rPr lang="en-GB"/>
              <a:pPr>
                <a:defRPr/>
              </a:pPr>
              <a:t>12/02/2022</a:t>
            </a:fld>
            <a:endParaRPr lang="en-GB"/>
          </a:p>
        </p:txBody>
      </p:sp>
      <p:sp>
        <p:nvSpPr>
          <p:cNvPr id="5" name="Footer Placeholder 4">
            <a:extLst>
              <a:ext uri="{FF2B5EF4-FFF2-40B4-BE49-F238E27FC236}">
                <a16:creationId xmlns:a16="http://schemas.microsoft.com/office/drawing/2014/main" id="{FABB3DC4-58DF-4F4A-B5D0-682CBEB26D3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A667443-38D6-4B82-A6A1-18E017D6544A}"/>
              </a:ext>
            </a:extLst>
          </p:cNvPr>
          <p:cNvSpPr>
            <a:spLocks noGrp="1"/>
          </p:cNvSpPr>
          <p:nvPr>
            <p:ph type="sldNum" sz="quarter" idx="12"/>
          </p:nvPr>
        </p:nvSpPr>
        <p:spPr/>
        <p:txBody>
          <a:bodyPr/>
          <a:lstStyle>
            <a:lvl1pPr>
              <a:defRPr/>
            </a:lvl1pPr>
          </a:lstStyle>
          <a:p>
            <a:pPr>
              <a:defRPr/>
            </a:pPr>
            <a:fld id="{3322C9D7-BD7A-4D33-88F9-70928F3A8B73}" type="slidenum">
              <a:rPr lang="en-GB"/>
              <a:pPr>
                <a:defRPr/>
              </a:pPr>
              <a:t>‹#›</a:t>
            </a:fld>
            <a:endParaRPr lang="en-GB"/>
          </a:p>
        </p:txBody>
      </p:sp>
    </p:spTree>
    <p:extLst>
      <p:ext uri="{BB962C8B-B14F-4D97-AF65-F5344CB8AC3E}">
        <p14:creationId xmlns:p14="http://schemas.microsoft.com/office/powerpoint/2010/main" val="4202665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BC58589-4EBF-4210-89A7-DCB530E4593A}"/>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5" name="Date Placeholder 3">
            <a:extLst>
              <a:ext uri="{FF2B5EF4-FFF2-40B4-BE49-F238E27FC236}">
                <a16:creationId xmlns:a16="http://schemas.microsoft.com/office/drawing/2014/main" id="{9B01C1AE-EA67-4AB3-9690-B2A32C0D9AAD}"/>
              </a:ext>
            </a:extLst>
          </p:cNvPr>
          <p:cNvSpPr>
            <a:spLocks noGrp="1"/>
          </p:cNvSpPr>
          <p:nvPr>
            <p:ph type="dt" sz="half" idx="10"/>
          </p:nvPr>
        </p:nvSpPr>
        <p:spPr/>
        <p:txBody>
          <a:bodyPr/>
          <a:lstStyle>
            <a:lvl1pPr>
              <a:defRPr/>
            </a:lvl1pPr>
          </a:lstStyle>
          <a:p>
            <a:pPr>
              <a:defRPr/>
            </a:pPr>
            <a:fld id="{943D9F2D-9932-4726-8DBE-481141DB0BE1}" type="datetime1">
              <a:rPr lang="en-GB"/>
              <a:pPr>
                <a:defRPr/>
              </a:pPr>
              <a:t>12/02/2022</a:t>
            </a:fld>
            <a:endParaRPr lang="en-GB"/>
          </a:p>
        </p:txBody>
      </p:sp>
      <p:sp>
        <p:nvSpPr>
          <p:cNvPr id="6" name="Footer Placeholder 4">
            <a:extLst>
              <a:ext uri="{FF2B5EF4-FFF2-40B4-BE49-F238E27FC236}">
                <a16:creationId xmlns:a16="http://schemas.microsoft.com/office/drawing/2014/main" id="{0549AC14-AFE5-4EAC-A9E3-964A2CDAB98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E95661F-19D0-42E7-9D36-C3414B34F139}"/>
              </a:ext>
            </a:extLst>
          </p:cNvPr>
          <p:cNvSpPr>
            <a:spLocks noGrp="1"/>
          </p:cNvSpPr>
          <p:nvPr>
            <p:ph type="sldNum" sz="quarter" idx="12"/>
          </p:nvPr>
        </p:nvSpPr>
        <p:spPr/>
        <p:txBody>
          <a:bodyPr/>
          <a:lstStyle>
            <a:lvl1pPr>
              <a:defRPr/>
            </a:lvl1pPr>
          </a:lstStyle>
          <a:p>
            <a:pPr>
              <a:defRPr/>
            </a:pPr>
            <a:fld id="{1D6EEAA7-D1B8-4D95-8668-AAE1EF902115}" type="slidenum">
              <a:rPr lang="en-GB"/>
              <a:pPr>
                <a:defRPr/>
              </a:pPr>
              <a:t>‹#›</a:t>
            </a:fld>
            <a:endParaRPr lang="en-GB"/>
          </a:p>
        </p:txBody>
      </p:sp>
    </p:spTree>
    <p:extLst>
      <p:ext uri="{BB962C8B-B14F-4D97-AF65-F5344CB8AC3E}">
        <p14:creationId xmlns:p14="http://schemas.microsoft.com/office/powerpoint/2010/main" val="363385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7ACCC50D-F4FD-4CA9-8F16-72D19D8B6218}"/>
              </a:ext>
            </a:extLst>
          </p:cNvPr>
          <p:cNvSpPr>
            <a:spLocks noGrp="1"/>
          </p:cNvSpPr>
          <p:nvPr>
            <p:ph type="dt" sz="half" idx="14"/>
          </p:nvPr>
        </p:nvSpPr>
        <p:spPr/>
        <p:txBody>
          <a:bodyPr/>
          <a:lstStyle>
            <a:lvl1pPr>
              <a:defRPr/>
            </a:lvl1pPr>
          </a:lstStyle>
          <a:p>
            <a:pPr>
              <a:defRPr/>
            </a:pPr>
            <a:fld id="{05912846-7A06-4B40-9C58-4B42233C3544}" type="datetime1">
              <a:rPr lang="en-GB"/>
              <a:pPr>
                <a:defRPr/>
              </a:pPr>
              <a:t>12/02/2022</a:t>
            </a:fld>
            <a:endParaRPr lang="en-GB"/>
          </a:p>
        </p:txBody>
      </p:sp>
      <p:sp>
        <p:nvSpPr>
          <p:cNvPr id="6" name="Footer Placeholder 4">
            <a:extLst>
              <a:ext uri="{FF2B5EF4-FFF2-40B4-BE49-F238E27FC236}">
                <a16:creationId xmlns:a16="http://schemas.microsoft.com/office/drawing/2014/main" id="{E088710A-9C82-4797-BBCE-DDBE3EFA964E}"/>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F1F5AB60-4A32-4AA5-AFB5-F2282DDD005B}"/>
              </a:ext>
            </a:extLst>
          </p:cNvPr>
          <p:cNvSpPr>
            <a:spLocks noGrp="1"/>
          </p:cNvSpPr>
          <p:nvPr>
            <p:ph type="sldNum" sz="quarter" idx="16"/>
          </p:nvPr>
        </p:nvSpPr>
        <p:spPr/>
        <p:txBody>
          <a:bodyPr/>
          <a:lstStyle>
            <a:lvl1pPr>
              <a:defRPr/>
            </a:lvl1pPr>
          </a:lstStyle>
          <a:p>
            <a:pPr>
              <a:defRPr/>
            </a:pPr>
            <a:fld id="{EED1C3A3-733D-4E03-8BBA-57428344C856}" type="slidenum">
              <a:rPr lang="en-GB"/>
              <a:pPr>
                <a:defRPr/>
              </a:pPr>
              <a:t>‹#›</a:t>
            </a:fld>
            <a:endParaRPr lang="en-GB"/>
          </a:p>
        </p:txBody>
      </p:sp>
    </p:spTree>
    <p:extLst>
      <p:ext uri="{BB962C8B-B14F-4D97-AF65-F5344CB8AC3E}">
        <p14:creationId xmlns:p14="http://schemas.microsoft.com/office/powerpoint/2010/main" val="1555792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24BB02B-312F-4F64-894A-8B77BE68B99E}"/>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 name="Picture 7">
            <a:extLst>
              <a:ext uri="{FF2B5EF4-FFF2-40B4-BE49-F238E27FC236}">
                <a16:creationId xmlns:a16="http://schemas.microsoft.com/office/drawing/2014/main" id="{37316F30-8E9A-4AB2-BED1-6E3EC7CAA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6" name="Date Placeholder 3">
            <a:extLst>
              <a:ext uri="{FF2B5EF4-FFF2-40B4-BE49-F238E27FC236}">
                <a16:creationId xmlns:a16="http://schemas.microsoft.com/office/drawing/2014/main" id="{94BE894D-40D6-44FC-A3D5-B0127346900B}"/>
              </a:ext>
            </a:extLst>
          </p:cNvPr>
          <p:cNvSpPr>
            <a:spLocks noGrp="1"/>
          </p:cNvSpPr>
          <p:nvPr>
            <p:ph type="dt" sz="half" idx="10"/>
          </p:nvPr>
        </p:nvSpPr>
        <p:spPr/>
        <p:txBody>
          <a:bodyPr/>
          <a:lstStyle>
            <a:lvl1pPr>
              <a:defRPr smtClean="0">
                <a:solidFill>
                  <a:schemeClr val="bg1"/>
                </a:solidFill>
              </a:defRPr>
            </a:lvl1pPr>
          </a:lstStyle>
          <a:p>
            <a:pPr>
              <a:defRPr/>
            </a:pPr>
            <a:fld id="{85338417-3E6F-4BFF-9057-0066DE782A8A}" type="datetime1">
              <a:rPr lang="en-GB"/>
              <a:pPr>
                <a:defRPr/>
              </a:pPr>
              <a:t>12/02/2022</a:t>
            </a:fld>
            <a:endParaRPr lang="en-GB"/>
          </a:p>
        </p:txBody>
      </p:sp>
      <p:sp>
        <p:nvSpPr>
          <p:cNvPr id="7" name="Footer Placeholder 4">
            <a:extLst>
              <a:ext uri="{FF2B5EF4-FFF2-40B4-BE49-F238E27FC236}">
                <a16:creationId xmlns:a16="http://schemas.microsoft.com/office/drawing/2014/main" id="{EFE55132-C60A-4B29-B914-03808639C337}"/>
              </a:ext>
            </a:extLst>
          </p:cNvPr>
          <p:cNvSpPr>
            <a:spLocks noGrp="1"/>
          </p:cNvSpPr>
          <p:nvPr>
            <p:ph type="ftr" sz="quarter" idx="11"/>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B6DDBB29-5B96-470C-AE52-DE7AB427CEA0}"/>
              </a:ext>
            </a:extLst>
          </p:cNvPr>
          <p:cNvSpPr>
            <a:spLocks noGrp="1"/>
          </p:cNvSpPr>
          <p:nvPr>
            <p:ph type="sldNum" sz="quarter" idx="12"/>
          </p:nvPr>
        </p:nvSpPr>
        <p:spPr/>
        <p:txBody>
          <a:bodyPr/>
          <a:lstStyle>
            <a:lvl1pPr>
              <a:defRPr smtClean="0">
                <a:solidFill>
                  <a:schemeClr val="bg1"/>
                </a:solidFill>
              </a:defRPr>
            </a:lvl1pPr>
          </a:lstStyle>
          <a:p>
            <a:pPr>
              <a:defRPr/>
            </a:pPr>
            <a:fld id="{C67D9B06-E0D3-482C-8B23-B369CDD28B6D}" type="slidenum">
              <a:rPr lang="en-GB"/>
              <a:pPr>
                <a:defRPr/>
              </a:pPr>
              <a:t>‹#›</a:t>
            </a:fld>
            <a:endParaRPr lang="en-GB"/>
          </a:p>
        </p:txBody>
      </p:sp>
    </p:spTree>
    <p:extLst>
      <p:ext uri="{BB962C8B-B14F-4D97-AF65-F5344CB8AC3E}">
        <p14:creationId xmlns:p14="http://schemas.microsoft.com/office/powerpoint/2010/main" val="123415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61290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5787D98-0122-4F28-95DF-41FFB1688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6" name="Date Placeholder 3">
            <a:extLst>
              <a:ext uri="{FF2B5EF4-FFF2-40B4-BE49-F238E27FC236}">
                <a16:creationId xmlns:a16="http://schemas.microsoft.com/office/drawing/2014/main" id="{895AF3E1-D41F-4308-BA14-5AC580C58B1C}"/>
              </a:ext>
            </a:extLst>
          </p:cNvPr>
          <p:cNvSpPr>
            <a:spLocks noGrp="1"/>
          </p:cNvSpPr>
          <p:nvPr>
            <p:ph type="dt" sz="half" idx="14"/>
          </p:nvPr>
        </p:nvSpPr>
        <p:spPr/>
        <p:txBody>
          <a:bodyPr/>
          <a:lstStyle>
            <a:lvl1pPr>
              <a:defRPr smtClean="0">
                <a:solidFill>
                  <a:schemeClr val="bg1"/>
                </a:solidFill>
              </a:defRPr>
            </a:lvl1pPr>
          </a:lstStyle>
          <a:p>
            <a:pPr>
              <a:defRPr/>
            </a:pPr>
            <a:fld id="{3BB8CA39-6DA6-43AC-B080-DCCFD77D534A}" type="datetime1">
              <a:rPr lang="en-GB"/>
              <a:pPr>
                <a:defRPr/>
              </a:pPr>
              <a:t>12/02/2022</a:t>
            </a:fld>
            <a:endParaRPr lang="en-GB"/>
          </a:p>
        </p:txBody>
      </p:sp>
      <p:sp>
        <p:nvSpPr>
          <p:cNvPr id="8" name="Footer Placeholder 4">
            <a:extLst>
              <a:ext uri="{FF2B5EF4-FFF2-40B4-BE49-F238E27FC236}">
                <a16:creationId xmlns:a16="http://schemas.microsoft.com/office/drawing/2014/main" id="{FA5E0505-F02F-44F5-87A5-25CD29EB32E2}"/>
              </a:ext>
            </a:extLst>
          </p:cNvPr>
          <p:cNvSpPr>
            <a:spLocks noGrp="1"/>
          </p:cNvSpPr>
          <p:nvPr>
            <p:ph type="ftr" sz="quarter" idx="15"/>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E4229167-FF59-4A30-B511-E3CB7FE0315A}"/>
              </a:ext>
            </a:extLst>
          </p:cNvPr>
          <p:cNvSpPr>
            <a:spLocks noGrp="1"/>
          </p:cNvSpPr>
          <p:nvPr>
            <p:ph type="sldNum" sz="quarter" idx="16"/>
          </p:nvPr>
        </p:nvSpPr>
        <p:spPr/>
        <p:txBody>
          <a:bodyPr/>
          <a:lstStyle>
            <a:lvl1pPr>
              <a:defRPr smtClean="0">
                <a:solidFill>
                  <a:schemeClr val="bg1"/>
                </a:solidFill>
              </a:defRPr>
            </a:lvl1pPr>
          </a:lstStyle>
          <a:p>
            <a:pPr>
              <a:defRPr/>
            </a:pPr>
            <a:fld id="{B878F02F-C488-4E89-A041-182781D9BBDB}" type="slidenum">
              <a:rPr lang="en-GB"/>
              <a:pPr>
                <a:defRPr/>
              </a:pPr>
              <a:t>‹#›</a:t>
            </a:fld>
            <a:endParaRPr lang="en-GB"/>
          </a:p>
        </p:txBody>
      </p:sp>
    </p:spTree>
    <p:extLst>
      <p:ext uri="{BB962C8B-B14F-4D97-AF65-F5344CB8AC3E}">
        <p14:creationId xmlns:p14="http://schemas.microsoft.com/office/powerpoint/2010/main" val="80432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B94BB099-003D-4E6A-96EA-8A08451144EA}"/>
              </a:ext>
            </a:extLst>
          </p:cNvPr>
          <p:cNvSpPr>
            <a:spLocks noGrp="1"/>
          </p:cNvSpPr>
          <p:nvPr>
            <p:ph type="dt" sz="half" idx="14"/>
          </p:nvPr>
        </p:nvSpPr>
        <p:spPr/>
        <p:txBody>
          <a:bodyPr/>
          <a:lstStyle>
            <a:lvl1pPr>
              <a:defRPr/>
            </a:lvl1pPr>
          </a:lstStyle>
          <a:p>
            <a:pPr>
              <a:defRPr/>
            </a:pPr>
            <a:fld id="{F4EB1B16-47AC-4D2E-99C1-B92EA25D7546}" type="datetime1">
              <a:rPr lang="en-GB"/>
              <a:pPr>
                <a:defRPr/>
              </a:pPr>
              <a:t>12/02/2022</a:t>
            </a:fld>
            <a:endParaRPr lang="en-GB"/>
          </a:p>
        </p:txBody>
      </p:sp>
      <p:sp>
        <p:nvSpPr>
          <p:cNvPr id="6" name="Footer Placeholder 4">
            <a:extLst>
              <a:ext uri="{FF2B5EF4-FFF2-40B4-BE49-F238E27FC236}">
                <a16:creationId xmlns:a16="http://schemas.microsoft.com/office/drawing/2014/main" id="{CB5AFA87-E345-4CA5-8F9E-A61D06BD42A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C9F77067-B4CF-4127-8FAA-C02A3E95EBA8}"/>
              </a:ext>
            </a:extLst>
          </p:cNvPr>
          <p:cNvSpPr>
            <a:spLocks noGrp="1"/>
          </p:cNvSpPr>
          <p:nvPr>
            <p:ph type="sldNum" sz="quarter" idx="16"/>
          </p:nvPr>
        </p:nvSpPr>
        <p:spPr/>
        <p:txBody>
          <a:bodyPr/>
          <a:lstStyle>
            <a:lvl1pPr>
              <a:defRPr/>
            </a:lvl1pPr>
          </a:lstStyle>
          <a:p>
            <a:pPr>
              <a:defRPr/>
            </a:pPr>
            <a:fld id="{135877E6-CFA9-460C-AD53-BE61A6308504}" type="slidenum">
              <a:rPr lang="en-GB"/>
              <a:pPr>
                <a:defRPr/>
              </a:pPr>
              <a:t>‹#›</a:t>
            </a:fld>
            <a:endParaRPr lang="en-GB"/>
          </a:p>
        </p:txBody>
      </p:sp>
    </p:spTree>
    <p:extLst>
      <p:ext uri="{BB962C8B-B14F-4D97-AF65-F5344CB8AC3E}">
        <p14:creationId xmlns:p14="http://schemas.microsoft.com/office/powerpoint/2010/main" val="3250624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CD42EC-D67E-4769-BCD6-6853A1314718}"/>
              </a:ext>
            </a:extLst>
          </p:cNvPr>
          <p:cNvSpPr>
            <a:spLocks noGrp="1"/>
          </p:cNvSpPr>
          <p:nvPr>
            <p:ph type="dt" sz="half" idx="10"/>
          </p:nvPr>
        </p:nvSpPr>
        <p:spPr/>
        <p:txBody>
          <a:bodyPr/>
          <a:lstStyle>
            <a:lvl1pPr>
              <a:defRPr/>
            </a:lvl1pPr>
          </a:lstStyle>
          <a:p>
            <a:pPr>
              <a:defRPr/>
            </a:pPr>
            <a:fld id="{C11B097B-E4DF-49E1-B374-2855245427A4}" type="datetime1">
              <a:rPr lang="en-GB"/>
              <a:pPr>
                <a:defRPr/>
              </a:pPr>
              <a:t>12/02/2022</a:t>
            </a:fld>
            <a:endParaRPr lang="en-GB"/>
          </a:p>
        </p:txBody>
      </p:sp>
      <p:sp>
        <p:nvSpPr>
          <p:cNvPr id="6" name="Footer Placeholder 5">
            <a:extLst>
              <a:ext uri="{FF2B5EF4-FFF2-40B4-BE49-F238E27FC236}">
                <a16:creationId xmlns:a16="http://schemas.microsoft.com/office/drawing/2014/main" id="{41D32AC5-2C74-4E6B-A329-7D2AC17C6AF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D4949BA-C7D8-4533-A33A-FA4FDCCBF5AB}"/>
              </a:ext>
            </a:extLst>
          </p:cNvPr>
          <p:cNvSpPr>
            <a:spLocks noGrp="1"/>
          </p:cNvSpPr>
          <p:nvPr>
            <p:ph type="sldNum" sz="quarter" idx="12"/>
          </p:nvPr>
        </p:nvSpPr>
        <p:spPr/>
        <p:txBody>
          <a:bodyPr/>
          <a:lstStyle>
            <a:lvl1pPr>
              <a:defRPr/>
            </a:lvl1pPr>
          </a:lstStyle>
          <a:p>
            <a:pPr>
              <a:defRPr/>
            </a:pPr>
            <a:fld id="{BF2B9201-5EC8-4A99-AE8D-33B2CDA1DBFD}" type="slidenum">
              <a:rPr lang="en-GB"/>
              <a:pPr>
                <a:defRPr/>
              </a:pPr>
              <a:t>‹#›</a:t>
            </a:fld>
            <a:endParaRPr lang="en-GB"/>
          </a:p>
        </p:txBody>
      </p:sp>
    </p:spTree>
    <p:extLst>
      <p:ext uri="{BB962C8B-B14F-4D97-AF65-F5344CB8AC3E}">
        <p14:creationId xmlns:p14="http://schemas.microsoft.com/office/powerpoint/2010/main" val="2171042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pPr lvl="0"/>
            <a:r>
              <a:rPr lang="en-US" noProof="0"/>
              <a:t>Click icon to add picture</a:t>
            </a:r>
            <a:endParaRPr lang="en-GB" noProof="0"/>
          </a:p>
        </p:txBody>
      </p:sp>
      <p:sp>
        <p:nvSpPr>
          <p:cNvPr id="5" name="Date Placeholder 4">
            <a:extLst>
              <a:ext uri="{FF2B5EF4-FFF2-40B4-BE49-F238E27FC236}">
                <a16:creationId xmlns:a16="http://schemas.microsoft.com/office/drawing/2014/main" id="{9CA4AB38-72E8-4EF6-86AE-E57C16D3700E}"/>
              </a:ext>
            </a:extLst>
          </p:cNvPr>
          <p:cNvSpPr>
            <a:spLocks noGrp="1"/>
          </p:cNvSpPr>
          <p:nvPr>
            <p:ph type="dt" sz="half" idx="14"/>
          </p:nvPr>
        </p:nvSpPr>
        <p:spPr/>
        <p:txBody>
          <a:bodyPr/>
          <a:lstStyle>
            <a:lvl1pPr>
              <a:defRPr/>
            </a:lvl1pPr>
          </a:lstStyle>
          <a:p>
            <a:pPr>
              <a:defRPr/>
            </a:pPr>
            <a:fld id="{6CE2869F-F472-45FC-943D-A79C8190976D}" type="datetime1">
              <a:rPr lang="en-GB"/>
              <a:pPr>
                <a:defRPr/>
              </a:pPr>
              <a:t>12/02/2022</a:t>
            </a:fld>
            <a:endParaRPr lang="en-GB"/>
          </a:p>
        </p:txBody>
      </p:sp>
      <p:sp>
        <p:nvSpPr>
          <p:cNvPr id="6" name="Footer Placeholder 5">
            <a:extLst>
              <a:ext uri="{FF2B5EF4-FFF2-40B4-BE49-F238E27FC236}">
                <a16:creationId xmlns:a16="http://schemas.microsoft.com/office/drawing/2014/main" id="{E06DAE7F-C0D3-4540-AC78-5D4E188A0790}"/>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67D26BF-432E-4C86-8331-C1345B599187}"/>
              </a:ext>
            </a:extLst>
          </p:cNvPr>
          <p:cNvSpPr>
            <a:spLocks noGrp="1"/>
          </p:cNvSpPr>
          <p:nvPr>
            <p:ph type="sldNum" sz="quarter" idx="16"/>
          </p:nvPr>
        </p:nvSpPr>
        <p:spPr/>
        <p:txBody>
          <a:bodyPr/>
          <a:lstStyle>
            <a:lvl1pPr>
              <a:defRPr/>
            </a:lvl1pPr>
          </a:lstStyle>
          <a:p>
            <a:pPr>
              <a:defRPr/>
            </a:pPr>
            <a:fld id="{E2187135-3C6A-4087-ACD3-911A6D361F8E}" type="slidenum">
              <a:rPr lang="en-GB"/>
              <a:pPr>
                <a:defRPr/>
              </a:pPr>
              <a:t>‹#›</a:t>
            </a:fld>
            <a:endParaRPr lang="en-GB"/>
          </a:p>
        </p:txBody>
      </p:sp>
    </p:spTree>
    <p:extLst>
      <p:ext uri="{BB962C8B-B14F-4D97-AF65-F5344CB8AC3E}">
        <p14:creationId xmlns:p14="http://schemas.microsoft.com/office/powerpoint/2010/main" val="3730133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66A58D-B396-42C3-A446-062954CF9B77}"/>
              </a:ext>
            </a:extLst>
          </p:cNvPr>
          <p:cNvSpPr/>
          <p:nvPr/>
        </p:nvSpPr>
        <p:spPr>
          <a:xfrm>
            <a:off x="0" y="0"/>
            <a:ext cx="9144000" cy="5632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pPr lvl="0"/>
            <a:r>
              <a:rPr lang="en-US" noProof="0"/>
              <a:t>Click icon to add picture</a:t>
            </a:r>
          </a:p>
        </p:txBody>
      </p:sp>
      <p:sp>
        <p:nvSpPr>
          <p:cNvPr id="9" name="Title 1">
            <a:extLst>
              <a:ext uri="{FF2B5EF4-FFF2-40B4-BE49-F238E27FC236}">
                <a16:creationId xmlns:a16="http://schemas.microsoft.com/office/drawing/2014/main" id="{E5AB8804-944C-44FE-AC90-21977F1B78F3}"/>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5" name="Date Placeholder 2">
            <a:extLst>
              <a:ext uri="{FF2B5EF4-FFF2-40B4-BE49-F238E27FC236}">
                <a16:creationId xmlns:a16="http://schemas.microsoft.com/office/drawing/2014/main" id="{F96EE377-27A5-4D9F-9F29-FCA7B3086870}"/>
              </a:ext>
            </a:extLst>
          </p:cNvPr>
          <p:cNvSpPr>
            <a:spLocks noGrp="1"/>
          </p:cNvSpPr>
          <p:nvPr>
            <p:ph type="dt" sz="half" idx="14"/>
          </p:nvPr>
        </p:nvSpPr>
        <p:spPr/>
        <p:txBody>
          <a:bodyPr/>
          <a:lstStyle>
            <a:lvl1pPr>
              <a:defRPr/>
            </a:lvl1pPr>
          </a:lstStyle>
          <a:p>
            <a:pPr>
              <a:defRPr/>
            </a:pPr>
            <a:fld id="{2344F369-CAD3-4818-9564-EF163E89707B}" type="datetime1">
              <a:rPr lang="en-GB"/>
              <a:pPr>
                <a:defRPr/>
              </a:pPr>
              <a:t>12/02/2022</a:t>
            </a:fld>
            <a:endParaRPr lang="en-GB"/>
          </a:p>
        </p:txBody>
      </p:sp>
      <p:sp>
        <p:nvSpPr>
          <p:cNvPr id="7" name="Footer Placeholder 3">
            <a:extLst>
              <a:ext uri="{FF2B5EF4-FFF2-40B4-BE49-F238E27FC236}">
                <a16:creationId xmlns:a16="http://schemas.microsoft.com/office/drawing/2014/main" id="{E42783E8-983A-49E7-8F46-3379DBB4CB7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4">
            <a:extLst>
              <a:ext uri="{FF2B5EF4-FFF2-40B4-BE49-F238E27FC236}">
                <a16:creationId xmlns:a16="http://schemas.microsoft.com/office/drawing/2014/main" id="{B5FDFADE-E8C6-42A5-8E98-F27EDC3F28BA}"/>
              </a:ext>
            </a:extLst>
          </p:cNvPr>
          <p:cNvSpPr>
            <a:spLocks noGrp="1"/>
          </p:cNvSpPr>
          <p:nvPr>
            <p:ph type="sldNum" sz="quarter" idx="16"/>
          </p:nvPr>
        </p:nvSpPr>
        <p:spPr/>
        <p:txBody>
          <a:bodyPr/>
          <a:lstStyle>
            <a:lvl1pPr>
              <a:defRPr/>
            </a:lvl1pPr>
          </a:lstStyle>
          <a:p>
            <a:pPr>
              <a:defRPr/>
            </a:pPr>
            <a:fld id="{27ED585F-DF48-42F9-ACBA-3B0DA106ABCE}" type="slidenum">
              <a:rPr lang="en-GB"/>
              <a:pPr>
                <a:defRPr/>
              </a:pPr>
              <a:t>‹#›</a:t>
            </a:fld>
            <a:endParaRPr lang="en-GB"/>
          </a:p>
        </p:txBody>
      </p:sp>
    </p:spTree>
    <p:extLst>
      <p:ext uri="{BB962C8B-B14F-4D97-AF65-F5344CB8AC3E}">
        <p14:creationId xmlns:p14="http://schemas.microsoft.com/office/powerpoint/2010/main" val="324079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p:nvPr>
        </p:nvSpPr>
        <p:spPr>
          <a:xfrm>
            <a:off x="0" y="0"/>
            <a:ext cx="9144000" cy="5689600"/>
          </a:xfrm>
          <a:prstGeom prst="rect">
            <a:avLst/>
          </a:prstGeom>
        </p:spPr>
        <p:txBody>
          <a:bodyPr/>
          <a:lstStyle>
            <a:lvl1pPr>
              <a:defRPr/>
            </a:lvl1pPr>
          </a:lstStyle>
          <a:p>
            <a:pPr lvl="0"/>
            <a:r>
              <a:rPr lang="en-US" noProof="0"/>
              <a:t>Click icon to add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4" name="Date Placeholder 2">
            <a:extLst>
              <a:ext uri="{FF2B5EF4-FFF2-40B4-BE49-F238E27FC236}">
                <a16:creationId xmlns:a16="http://schemas.microsoft.com/office/drawing/2014/main" id="{F6F9ADFD-16F6-4241-872B-7E5F486CF54E}"/>
              </a:ext>
            </a:extLst>
          </p:cNvPr>
          <p:cNvSpPr>
            <a:spLocks noGrp="1"/>
          </p:cNvSpPr>
          <p:nvPr>
            <p:ph type="dt" sz="half" idx="14"/>
          </p:nvPr>
        </p:nvSpPr>
        <p:spPr/>
        <p:txBody>
          <a:bodyPr/>
          <a:lstStyle>
            <a:lvl1pPr>
              <a:defRPr/>
            </a:lvl1pPr>
          </a:lstStyle>
          <a:p>
            <a:pPr>
              <a:defRPr/>
            </a:pPr>
            <a:fld id="{84B89B2E-8B73-46F8-AF95-17249E246D86}" type="datetime1">
              <a:rPr lang="en-GB"/>
              <a:pPr>
                <a:defRPr/>
              </a:pPr>
              <a:t>12/02/2022</a:t>
            </a:fld>
            <a:endParaRPr lang="en-GB"/>
          </a:p>
        </p:txBody>
      </p:sp>
      <p:sp>
        <p:nvSpPr>
          <p:cNvPr id="5" name="Footer Placeholder 3">
            <a:extLst>
              <a:ext uri="{FF2B5EF4-FFF2-40B4-BE49-F238E27FC236}">
                <a16:creationId xmlns:a16="http://schemas.microsoft.com/office/drawing/2014/main" id="{EC78599B-A145-4B2D-AA41-72A52C28EB7F}"/>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4">
            <a:extLst>
              <a:ext uri="{FF2B5EF4-FFF2-40B4-BE49-F238E27FC236}">
                <a16:creationId xmlns:a16="http://schemas.microsoft.com/office/drawing/2014/main" id="{19C5473B-821B-4642-AB8D-2DB9153728D7}"/>
              </a:ext>
            </a:extLst>
          </p:cNvPr>
          <p:cNvSpPr>
            <a:spLocks noGrp="1"/>
          </p:cNvSpPr>
          <p:nvPr>
            <p:ph type="sldNum" sz="quarter" idx="16"/>
          </p:nvPr>
        </p:nvSpPr>
        <p:spPr/>
        <p:txBody>
          <a:bodyPr/>
          <a:lstStyle>
            <a:lvl1pPr>
              <a:defRPr/>
            </a:lvl1pPr>
          </a:lstStyle>
          <a:p>
            <a:pPr>
              <a:defRPr/>
            </a:pPr>
            <a:fld id="{00DFE09A-49D6-4A62-B4AA-BD55395534F5}" type="slidenum">
              <a:rPr lang="en-GB"/>
              <a:pPr>
                <a:defRPr/>
              </a:pPr>
              <a:t>‹#›</a:t>
            </a:fld>
            <a:endParaRPr lang="en-GB"/>
          </a:p>
        </p:txBody>
      </p:sp>
    </p:spTree>
    <p:extLst>
      <p:ext uri="{BB962C8B-B14F-4D97-AF65-F5344CB8AC3E}">
        <p14:creationId xmlns:p14="http://schemas.microsoft.com/office/powerpoint/2010/main" val="3104183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9C48F8E-3C8E-45C7-9C5C-DBA7BBEF4D61}"/>
              </a:ext>
            </a:extLst>
          </p:cNvPr>
          <p:cNvSpPr>
            <a:spLocks noGrp="1"/>
          </p:cNvSpPr>
          <p:nvPr>
            <p:ph type="dt" sz="half" idx="10"/>
          </p:nvPr>
        </p:nvSpPr>
        <p:spPr/>
        <p:txBody>
          <a:bodyPr/>
          <a:lstStyle>
            <a:lvl1pPr>
              <a:defRPr/>
            </a:lvl1pPr>
          </a:lstStyle>
          <a:p>
            <a:pPr>
              <a:defRPr/>
            </a:pPr>
            <a:fld id="{7369C7AC-9293-42D1-9E05-A19086982E44}" type="datetime1">
              <a:rPr lang="en-GB"/>
              <a:pPr>
                <a:defRPr/>
              </a:pPr>
              <a:t>12/02/2022</a:t>
            </a:fld>
            <a:endParaRPr lang="en-GB"/>
          </a:p>
        </p:txBody>
      </p:sp>
      <p:sp>
        <p:nvSpPr>
          <p:cNvPr id="4" name="Footer Placeholder 3">
            <a:extLst>
              <a:ext uri="{FF2B5EF4-FFF2-40B4-BE49-F238E27FC236}">
                <a16:creationId xmlns:a16="http://schemas.microsoft.com/office/drawing/2014/main" id="{B879EBD9-BAAC-4038-BEBC-7D2E983483E4}"/>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4">
            <a:extLst>
              <a:ext uri="{FF2B5EF4-FFF2-40B4-BE49-F238E27FC236}">
                <a16:creationId xmlns:a16="http://schemas.microsoft.com/office/drawing/2014/main" id="{FF6A7F8A-D798-4C76-9F5F-9919DE0EE38B}"/>
              </a:ext>
            </a:extLst>
          </p:cNvPr>
          <p:cNvSpPr>
            <a:spLocks noGrp="1"/>
          </p:cNvSpPr>
          <p:nvPr>
            <p:ph type="sldNum" sz="quarter" idx="12"/>
          </p:nvPr>
        </p:nvSpPr>
        <p:spPr/>
        <p:txBody>
          <a:bodyPr/>
          <a:lstStyle>
            <a:lvl1pPr>
              <a:defRPr/>
            </a:lvl1pPr>
          </a:lstStyle>
          <a:p>
            <a:pPr>
              <a:defRPr/>
            </a:pPr>
            <a:fld id="{E2A8EE50-6068-4827-B651-6F9B5B0487E3}" type="slidenum">
              <a:rPr lang="en-GB"/>
              <a:pPr>
                <a:defRPr/>
              </a:pPr>
              <a:t>‹#›</a:t>
            </a:fld>
            <a:endParaRPr lang="en-GB"/>
          </a:p>
        </p:txBody>
      </p:sp>
    </p:spTree>
    <p:extLst>
      <p:ext uri="{BB962C8B-B14F-4D97-AF65-F5344CB8AC3E}">
        <p14:creationId xmlns:p14="http://schemas.microsoft.com/office/powerpoint/2010/main" val="1824693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640DC-E041-40D6-9DDB-740E2BFC31EB}"/>
              </a:ext>
            </a:extLst>
          </p:cNvPr>
          <p:cNvSpPr>
            <a:spLocks noGrp="1"/>
          </p:cNvSpPr>
          <p:nvPr>
            <p:ph type="dt" sz="half" idx="10"/>
          </p:nvPr>
        </p:nvSpPr>
        <p:spPr/>
        <p:txBody>
          <a:bodyPr/>
          <a:lstStyle>
            <a:lvl1pPr>
              <a:defRPr/>
            </a:lvl1pPr>
          </a:lstStyle>
          <a:p>
            <a:pPr>
              <a:defRPr/>
            </a:pPr>
            <a:fld id="{09B709EE-233D-4379-A7DA-B5504C3CAFFC}" type="datetime1">
              <a:rPr lang="en-GB"/>
              <a:pPr>
                <a:defRPr/>
              </a:pPr>
              <a:t>12/02/2022</a:t>
            </a:fld>
            <a:endParaRPr lang="en-GB"/>
          </a:p>
        </p:txBody>
      </p:sp>
      <p:sp>
        <p:nvSpPr>
          <p:cNvPr id="3" name="Footer Placeholder 2">
            <a:extLst>
              <a:ext uri="{FF2B5EF4-FFF2-40B4-BE49-F238E27FC236}">
                <a16:creationId xmlns:a16="http://schemas.microsoft.com/office/drawing/2014/main" id="{4C3B89F3-DEAE-4E61-9A35-C774EAE32C58}"/>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3">
            <a:extLst>
              <a:ext uri="{FF2B5EF4-FFF2-40B4-BE49-F238E27FC236}">
                <a16:creationId xmlns:a16="http://schemas.microsoft.com/office/drawing/2014/main" id="{22538F62-7902-4236-8585-C47EE118DC1F}"/>
              </a:ext>
            </a:extLst>
          </p:cNvPr>
          <p:cNvSpPr>
            <a:spLocks noGrp="1"/>
          </p:cNvSpPr>
          <p:nvPr>
            <p:ph type="sldNum" sz="quarter" idx="12"/>
          </p:nvPr>
        </p:nvSpPr>
        <p:spPr/>
        <p:txBody>
          <a:bodyPr/>
          <a:lstStyle>
            <a:lvl1pPr>
              <a:defRPr/>
            </a:lvl1pPr>
          </a:lstStyle>
          <a:p>
            <a:pPr>
              <a:defRPr/>
            </a:pPr>
            <a:fld id="{98437914-C2B2-4ECE-B1A4-B638D880D97A}" type="slidenum">
              <a:rPr lang="en-GB"/>
              <a:pPr>
                <a:defRPr/>
              </a:pPr>
              <a:t>‹#›</a:t>
            </a:fld>
            <a:endParaRPr lang="en-GB"/>
          </a:p>
        </p:txBody>
      </p:sp>
    </p:spTree>
    <p:extLst>
      <p:ext uri="{BB962C8B-B14F-4D97-AF65-F5344CB8AC3E}">
        <p14:creationId xmlns:p14="http://schemas.microsoft.com/office/powerpoint/2010/main" val="3976073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Edit Master text styles</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AF351A20-3A9E-49E7-A28B-82E0BE7C06E3}"/>
              </a:ext>
            </a:extLst>
          </p:cNvPr>
          <p:cNvSpPr>
            <a:spLocks noGrp="1"/>
          </p:cNvSpPr>
          <p:nvPr>
            <p:ph type="sldNum" sz="quarter" idx="13"/>
          </p:nvPr>
        </p:nvSpPr>
        <p:spPr/>
        <p:txBody>
          <a:bodyPr/>
          <a:lstStyle>
            <a:lvl1pPr>
              <a:defRPr/>
            </a:lvl1pPr>
          </a:lstStyle>
          <a:p>
            <a:pPr>
              <a:defRPr/>
            </a:pPr>
            <a:fld id="{06A260EA-B344-4EA9-92A2-EB281764C70A}" type="slidenum">
              <a:rPr lang="en-US"/>
              <a:pPr>
                <a:defRPr/>
              </a:pPr>
              <a:t>‹#›</a:t>
            </a:fld>
            <a:endParaRPr lang="en-US"/>
          </a:p>
        </p:txBody>
      </p:sp>
    </p:spTree>
    <p:extLst>
      <p:ext uri="{BB962C8B-B14F-4D97-AF65-F5344CB8AC3E}">
        <p14:creationId xmlns:p14="http://schemas.microsoft.com/office/powerpoint/2010/main" val="524744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1158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54088" y="2093913"/>
            <a:ext cx="3706812"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48021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B7CFCE3D-D608-49AB-97F2-267F3F7D630B}"/>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8C4637C2-F7C4-43C4-9C13-61A873A3C14F}"/>
              </a:ext>
            </a:extLst>
          </p:cNvPr>
          <p:cNvSpPr>
            <a:spLocks noGrp="1"/>
          </p:cNvSpPr>
          <p:nvPr>
            <p:ph type="sldNum" sz="quarter" idx="11"/>
          </p:nvPr>
        </p:nvSpPr>
        <p:spPr/>
        <p:txBody>
          <a:bodyPr/>
          <a:lstStyle>
            <a:lvl1pPr>
              <a:defRPr/>
            </a:lvl1pPr>
          </a:lstStyle>
          <a:p>
            <a:pPr>
              <a:defRPr/>
            </a:pPr>
            <a:fld id="{649B172B-8142-4EA9-B039-A9FB78958D4B}" type="slidenum">
              <a:rPr lang="en-GB" altLang="en-US"/>
              <a:pPr>
                <a:defRPr/>
              </a:pPr>
              <a:t>‹#›</a:t>
            </a:fld>
            <a:endParaRPr lang="en-GB" altLang="en-US"/>
          </a:p>
        </p:txBody>
      </p:sp>
    </p:spTree>
    <p:extLst>
      <p:ext uri="{BB962C8B-B14F-4D97-AF65-F5344CB8AC3E}">
        <p14:creationId xmlns:p14="http://schemas.microsoft.com/office/powerpoint/2010/main" val="3324547262"/>
      </p:ext>
    </p:extLst>
  </p:cSld>
  <p:clrMapOvr>
    <a:masterClrMapping/>
  </p:clrMapOvr>
  <p:transition spd="slow">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B3E06AC9-FFB9-4DF8-9E72-91DDBE389CC3}"/>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4DAC9DF6-A66B-403C-BF5B-C8CA4F5E570F}"/>
              </a:ext>
            </a:extLst>
          </p:cNvPr>
          <p:cNvSpPr>
            <a:spLocks noGrp="1"/>
          </p:cNvSpPr>
          <p:nvPr>
            <p:ph type="sldNum" sz="quarter" idx="11"/>
          </p:nvPr>
        </p:nvSpPr>
        <p:spPr/>
        <p:txBody>
          <a:bodyPr/>
          <a:lstStyle>
            <a:lvl1pPr>
              <a:defRPr/>
            </a:lvl1pPr>
          </a:lstStyle>
          <a:p>
            <a:pPr>
              <a:defRPr/>
            </a:pPr>
            <a:fld id="{9D451D62-6805-4223-B81B-940E9811E7B0}" type="slidenum">
              <a:rPr lang="en-GB" altLang="en-US"/>
              <a:pPr>
                <a:defRPr/>
              </a:pPr>
              <a:t>‹#›</a:t>
            </a:fld>
            <a:endParaRPr lang="en-GB" altLang="en-US"/>
          </a:p>
        </p:txBody>
      </p:sp>
    </p:spTree>
    <p:extLst>
      <p:ext uri="{BB962C8B-B14F-4D97-AF65-F5344CB8AC3E}">
        <p14:creationId xmlns:p14="http://schemas.microsoft.com/office/powerpoint/2010/main" val="2938734558"/>
      </p:ext>
    </p:extLst>
  </p:cSld>
  <p:clrMapOvr>
    <a:masterClrMapping/>
  </p:clrMapOvr>
  <p:transition spd="slow">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D18405C1-CA45-4A92-92B4-C6835950759C}"/>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224218A3-11CE-4CB7-92F1-0A80077B54EB}"/>
              </a:ext>
            </a:extLst>
          </p:cNvPr>
          <p:cNvSpPr>
            <a:spLocks noGrp="1"/>
          </p:cNvSpPr>
          <p:nvPr>
            <p:ph type="sldNum" sz="quarter" idx="11"/>
          </p:nvPr>
        </p:nvSpPr>
        <p:spPr/>
        <p:txBody>
          <a:bodyPr/>
          <a:lstStyle>
            <a:lvl1pPr>
              <a:defRPr/>
            </a:lvl1pPr>
          </a:lstStyle>
          <a:p>
            <a:pPr>
              <a:defRPr/>
            </a:pPr>
            <a:fld id="{11D1D24A-799B-4099-83ED-0178F7BBE71A}" type="slidenum">
              <a:rPr lang="en-GB" altLang="en-US"/>
              <a:pPr>
                <a:defRPr/>
              </a:pPr>
              <a:t>‹#›</a:t>
            </a:fld>
            <a:endParaRPr lang="en-GB" altLang="en-US"/>
          </a:p>
        </p:txBody>
      </p:sp>
    </p:spTree>
    <p:extLst>
      <p:ext uri="{BB962C8B-B14F-4D97-AF65-F5344CB8AC3E}">
        <p14:creationId xmlns:p14="http://schemas.microsoft.com/office/powerpoint/2010/main" val="3673446585"/>
      </p:ext>
    </p:extLst>
  </p:cSld>
  <p:clrMapOvr>
    <a:masterClrMapping/>
  </p:clrMapOvr>
  <p:transition spd="slow">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2565ED20-6A88-4F69-A08A-AF128C49D38A}"/>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96AC20D-3812-4F5D-ADF6-B3A3BEAA2608}"/>
              </a:ext>
            </a:extLst>
          </p:cNvPr>
          <p:cNvSpPr>
            <a:spLocks noGrp="1"/>
          </p:cNvSpPr>
          <p:nvPr>
            <p:ph type="sldNum" sz="quarter" idx="11"/>
          </p:nvPr>
        </p:nvSpPr>
        <p:spPr/>
        <p:txBody>
          <a:bodyPr/>
          <a:lstStyle>
            <a:lvl1pPr>
              <a:defRPr/>
            </a:lvl1pPr>
          </a:lstStyle>
          <a:p>
            <a:pPr>
              <a:defRPr/>
            </a:pPr>
            <a:fld id="{7BC94B8C-0411-4F7B-ABF1-ED14D8F91183}" type="slidenum">
              <a:rPr lang="en-GB" altLang="en-US"/>
              <a:pPr>
                <a:defRPr/>
              </a:pPr>
              <a:t>‹#›</a:t>
            </a:fld>
            <a:endParaRPr lang="en-GB" altLang="en-US"/>
          </a:p>
        </p:txBody>
      </p:sp>
    </p:spTree>
    <p:extLst>
      <p:ext uri="{BB962C8B-B14F-4D97-AF65-F5344CB8AC3E}">
        <p14:creationId xmlns:p14="http://schemas.microsoft.com/office/powerpoint/2010/main" val="2169373733"/>
      </p:ext>
    </p:extLst>
  </p:cSld>
  <p:clrMapOvr>
    <a:masterClrMapping/>
  </p:clrMapOvr>
  <p:transition spd="slow">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0EB3975E-2102-4050-BB91-C426AF32250E}"/>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AB2EBF8-6262-4D53-BBC4-2F7AD32CD765}"/>
              </a:ext>
            </a:extLst>
          </p:cNvPr>
          <p:cNvSpPr>
            <a:spLocks noGrp="1"/>
          </p:cNvSpPr>
          <p:nvPr>
            <p:ph type="sldNum" sz="quarter" idx="11"/>
          </p:nvPr>
        </p:nvSpPr>
        <p:spPr/>
        <p:txBody>
          <a:bodyPr/>
          <a:lstStyle>
            <a:lvl1pPr>
              <a:defRPr/>
            </a:lvl1pPr>
          </a:lstStyle>
          <a:p>
            <a:pPr>
              <a:defRPr/>
            </a:pPr>
            <a:fld id="{96BA5600-C79B-4C34-941B-1F3A793B1630}" type="slidenum">
              <a:rPr lang="en-GB" altLang="en-US"/>
              <a:pPr>
                <a:defRPr/>
              </a:pPr>
              <a:t>‹#›</a:t>
            </a:fld>
            <a:endParaRPr lang="en-GB" altLang="en-US"/>
          </a:p>
        </p:txBody>
      </p:sp>
    </p:spTree>
    <p:extLst>
      <p:ext uri="{BB962C8B-B14F-4D97-AF65-F5344CB8AC3E}">
        <p14:creationId xmlns:p14="http://schemas.microsoft.com/office/powerpoint/2010/main" val="1231048898"/>
      </p:ext>
    </p:extLst>
  </p:cSld>
  <p:clrMapOvr>
    <a:masterClrMapping/>
  </p:clrMapOvr>
  <p:transition spd="slow">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5CCEAFE-99CD-4768-8DA7-DB905249212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F277C64A-09E6-4B4B-BFB1-FC82A4C6271E}"/>
              </a:ext>
            </a:extLst>
          </p:cNvPr>
          <p:cNvSpPr>
            <a:spLocks noGrp="1"/>
          </p:cNvSpPr>
          <p:nvPr>
            <p:ph type="sldNum" sz="quarter" idx="11"/>
          </p:nvPr>
        </p:nvSpPr>
        <p:spPr/>
        <p:txBody>
          <a:bodyPr/>
          <a:lstStyle>
            <a:lvl1pPr>
              <a:defRPr/>
            </a:lvl1pPr>
          </a:lstStyle>
          <a:p>
            <a:pPr>
              <a:defRPr/>
            </a:pPr>
            <a:fld id="{BBD04078-E3B0-45BF-861A-91E93D1B7673}" type="slidenum">
              <a:rPr lang="en-GB" altLang="en-US"/>
              <a:pPr>
                <a:defRPr/>
              </a:pPr>
              <a:t>‹#›</a:t>
            </a:fld>
            <a:endParaRPr lang="en-GB" altLang="en-US"/>
          </a:p>
        </p:txBody>
      </p:sp>
    </p:spTree>
    <p:extLst>
      <p:ext uri="{BB962C8B-B14F-4D97-AF65-F5344CB8AC3E}">
        <p14:creationId xmlns:p14="http://schemas.microsoft.com/office/powerpoint/2010/main" val="710363823"/>
      </p:ext>
    </p:extLst>
  </p:cSld>
  <p:clrMapOvr>
    <a:masterClrMapping/>
  </p:clrMapOvr>
  <p:transition spd="slow">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0437ECE6-DA77-41A8-91E6-10EFA3B6B78A}"/>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12/02/2022</a:t>
            </a:fld>
            <a:endParaRPr lang="en-GB" altLang="en-GB"/>
          </a:p>
        </p:txBody>
      </p:sp>
      <p:sp>
        <p:nvSpPr>
          <p:cNvPr id="4" name="Footer Placeholder 3">
            <a:extLst>
              <a:ext uri="{FF2B5EF4-FFF2-40B4-BE49-F238E27FC236}">
                <a16:creationId xmlns:a16="http://schemas.microsoft.com/office/drawing/2014/main" id="{DD5587FB-3B41-4AD3-A1FC-D2E8E83F04DB}"/>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98F98B3D-1A49-4658-972A-0893DA948851}"/>
              </a:ext>
            </a:extLst>
          </p:cNvPr>
          <p:cNvSpPr>
            <a:spLocks noGrp="1"/>
          </p:cNvSpPr>
          <p:nvPr>
            <p:ph type="sldNum" sz="quarter" idx="12"/>
          </p:nvPr>
        </p:nvSpPr>
        <p:spPr/>
        <p:txBody>
          <a:bodyPr/>
          <a:lstStyle>
            <a:lvl1pPr>
              <a:defRPr/>
            </a:lvl1pPr>
          </a:lstStyle>
          <a:p>
            <a:pPr>
              <a:defRPr/>
            </a:pPr>
            <a:fld id="{D3C66268-5293-43B7-916F-5DE445C617B7}" type="slidenum">
              <a:rPr lang="en-GB" altLang="en-GB"/>
              <a:pPr>
                <a:defRPr/>
              </a:pPr>
              <a:t>‹#›</a:t>
            </a:fld>
            <a:endParaRPr lang="en-GB" altLang="en-GB"/>
          </a:p>
        </p:txBody>
      </p:sp>
    </p:spTree>
    <p:extLst>
      <p:ext uri="{BB962C8B-B14F-4D97-AF65-F5344CB8AC3E}">
        <p14:creationId xmlns:p14="http://schemas.microsoft.com/office/powerpoint/2010/main" val="539009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1A664DDB-F7B8-4340-8B36-54D02D5F8AE9}" type="datetime1">
              <a:rPr lang="en-GB" smtClean="0"/>
              <a:pPr>
                <a:defRPr/>
              </a:pPr>
              <a:t>12/02/2022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891A6810-17DA-4D25-BA09-1C747B0198C0}" type="slidenum">
              <a:rPr lang="en-GB" smtClean="0"/>
              <a:pPr>
                <a:defRPr/>
              </a:pPr>
              <a:t>‹#›</a:t>
            </a:fld>
            <a:endParaRPr lang="en-GB"/>
          </a:p>
        </p:txBody>
      </p:sp>
    </p:spTree>
    <p:extLst>
      <p:ext uri="{BB962C8B-B14F-4D97-AF65-F5344CB8AC3E}">
        <p14:creationId xmlns:p14="http://schemas.microsoft.com/office/powerpoint/2010/main" val="772834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DAAAA4AC-602A-489F-BEB3-E8E14B25FF32}" type="datetime1">
              <a:rPr lang="en-GB" smtClean="0"/>
              <a:pPr>
                <a:defRPr/>
              </a:pPr>
              <a:t>12/02/2022</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5814791"/>
            <a:ext cx="2057400" cy="365125"/>
          </a:xfrm>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3322C9D7-BD7A-4D33-88F9-70928F3A8B73}" type="slidenum">
              <a:rPr lang="en-GB" smtClean="0"/>
              <a:pPr>
                <a:defRPr/>
              </a:pPr>
              <a:t>‹#›</a:t>
            </a:fld>
            <a:endParaRPr lang="en-GB"/>
          </a:p>
        </p:txBody>
      </p:sp>
    </p:spTree>
    <p:extLst>
      <p:ext uri="{BB962C8B-B14F-4D97-AF65-F5344CB8AC3E}">
        <p14:creationId xmlns:p14="http://schemas.microsoft.com/office/powerpoint/2010/main" val="3412338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943D9F2D-9932-4726-8DBE-481141DB0BE1}" type="datetime1">
              <a:rPr lang="en-GB" smtClean="0"/>
              <a:pPr>
                <a:defRPr/>
              </a:pPr>
              <a:t>12/02/2022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1D6EEAA7-D1B8-4D95-8668-AAE1EF902115}" type="slidenum">
              <a:rPr lang="en-GB" smtClean="0"/>
              <a:pPr>
                <a:defRPr/>
              </a:pPr>
              <a:t>‹#›</a:t>
            </a:fld>
            <a:endParaRPr lang="en-GB"/>
          </a:p>
        </p:txBody>
      </p:sp>
    </p:spTree>
    <p:extLst>
      <p:ext uri="{BB962C8B-B14F-4D97-AF65-F5344CB8AC3E}">
        <p14:creationId xmlns:p14="http://schemas.microsoft.com/office/powerpoint/2010/main" val="210627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50772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05912846-7A06-4B40-9C58-4B42233C3544}" type="datetime1">
              <a:rPr lang="en-GB" smtClean="0"/>
              <a:pPr>
                <a:defRPr/>
              </a:pPr>
              <a:t>12/02/2022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EED1C3A3-733D-4E03-8BBA-57428344C856}" type="slidenum">
              <a:rPr lang="en-GB" smtClean="0"/>
              <a:pPr>
                <a:defRPr/>
              </a:pPr>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Tree>
    <p:extLst>
      <p:ext uri="{BB962C8B-B14F-4D97-AF65-F5344CB8AC3E}">
        <p14:creationId xmlns:p14="http://schemas.microsoft.com/office/powerpoint/2010/main" val="3672699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85338417-3E6F-4BFF-9057-0066DE782A8A}" type="datetime1">
              <a:rPr lang="en-GB" smtClean="0"/>
              <a:pPr>
                <a:defRPr/>
              </a:pPr>
              <a:t>12/02/2022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C67D9B06-E0D3-482C-8B23-B369CDD28B6D}" type="slidenum">
              <a:rPr lang="en-GB" smtClean="0"/>
              <a:pPr>
                <a:defRPr/>
              </a:pPr>
              <a:t>‹#›</a:t>
            </a:fld>
            <a:endParaRPr lang="en-GB"/>
          </a:p>
        </p:txBody>
      </p:sp>
      <p:pic>
        <p:nvPicPr>
          <p:cNvPr id="8" name="Picture 7">
            <a:extLst>
              <a:ext uri="{FF2B5EF4-FFF2-40B4-BE49-F238E27FC236}">
                <a16:creationId xmlns:a16="http://schemas.microsoft.com/office/drawing/2014/main" id="{CE37D3FD-F294-4C0B-BF90-C02FC97CE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2800808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3BB8CA39-6DA6-43AC-B080-DCCFD77D534A}" type="datetime1">
              <a:rPr lang="en-GB" smtClean="0"/>
              <a:pPr>
                <a:defRPr/>
              </a:pPr>
              <a:t>12/02/2022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B878F02F-C488-4E89-A041-182781D9BBDB}" type="slidenum">
              <a:rPr lang="en-GB" smtClean="0"/>
              <a:pPr>
                <a:defRPr/>
              </a:pPr>
              <a:t>‹#›</a:t>
            </a:fld>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pic>
        <p:nvPicPr>
          <p:cNvPr id="8" name="Picture 7">
            <a:extLst>
              <a:ext uri="{FF2B5EF4-FFF2-40B4-BE49-F238E27FC236}">
                <a16:creationId xmlns:a16="http://schemas.microsoft.com/office/drawing/2014/main" id="{7908FF1C-CECD-4AD8-B7A9-F4B8A1C02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41040750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F4EB1B16-47AC-4D2E-99C1-B92EA25D7546}" type="datetime1">
              <a:rPr lang="en-GB" smtClean="0"/>
              <a:pPr>
                <a:defRPr/>
              </a:pPr>
              <a:t>12/02/2022</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135877E6-CFA9-460C-AD53-BE61A6308504}" type="slidenum">
              <a:rPr lang="en-GB" smtClean="0"/>
              <a:pPr>
                <a:defRPr/>
              </a:pPr>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p>
        </p:txBody>
      </p:sp>
    </p:spTree>
    <p:extLst>
      <p:ext uri="{BB962C8B-B14F-4D97-AF65-F5344CB8AC3E}">
        <p14:creationId xmlns:p14="http://schemas.microsoft.com/office/powerpoint/2010/main" val="1590332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C11B097B-E4DF-49E1-B374-2855245427A4}" type="datetime1">
              <a:rPr lang="en-GB" smtClean="0"/>
              <a:pPr>
                <a:defRPr/>
              </a:pPr>
              <a:t>12/02/2022</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BF2B9201-5EC8-4A99-AE8D-33B2CDA1DBFD}" type="slidenum">
              <a:rPr lang="en-GB" smtClean="0"/>
              <a:pPr>
                <a:defRPr/>
              </a:pPr>
              <a:t>‹#›</a:t>
            </a:fld>
            <a:endParaRPr lang="en-GB"/>
          </a:p>
        </p:txBody>
      </p:sp>
    </p:spTree>
    <p:extLst>
      <p:ext uri="{BB962C8B-B14F-4D97-AF65-F5344CB8AC3E}">
        <p14:creationId xmlns:p14="http://schemas.microsoft.com/office/powerpoint/2010/main" val="41965150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6CE2869F-F472-45FC-943D-A79C8190976D}" type="datetime1">
              <a:rPr lang="en-GB" smtClean="0"/>
              <a:pPr>
                <a:defRPr/>
              </a:pPr>
              <a:t>12/02/2022</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E2187135-3C6A-4087-ACD3-911A6D361F8E}" type="slidenum">
              <a:rPr lang="en-GB" smtClean="0"/>
              <a:pPr>
                <a:defRPr/>
              </a:pPr>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r>
              <a:rPr lang="en-US"/>
              <a:t>Click icon to add picture</a:t>
            </a:r>
            <a:endParaRPr lang="en-GB"/>
          </a:p>
        </p:txBody>
      </p:sp>
    </p:spTree>
    <p:extLst>
      <p:ext uri="{BB962C8B-B14F-4D97-AF65-F5344CB8AC3E}">
        <p14:creationId xmlns:p14="http://schemas.microsoft.com/office/powerpoint/2010/main" val="25719820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p:nvSpPr>
        <p:spPr>
          <a:xfrm>
            <a:off x="0" y="1"/>
            <a:ext cx="9144000" cy="5632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r>
              <a:rPr lang="en-US"/>
              <a:t>Click icon to add picture</a:t>
            </a:r>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pPr>
              <a:defRPr/>
            </a:pPr>
            <a:fld id="{2344F369-CAD3-4818-9564-EF163E89707B}" type="datetime1">
              <a:rPr lang="en-GB" smtClean="0"/>
              <a:pPr>
                <a:defRPr/>
              </a:pPr>
              <a:t>12/02/2022</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pPr>
              <a:defRPr/>
            </a:pPr>
            <a:fld id="{27ED585F-DF48-42F9-ACBA-3B0DA106ABCE}" type="slidenum">
              <a:rPr lang="en-GB" smtClean="0"/>
              <a:pPr>
                <a:defRPr/>
              </a:pPr>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228371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pPr>
              <a:defRPr/>
            </a:pPr>
            <a:fld id="{84B89B2E-8B73-46F8-AF95-17249E246D86}" type="datetime1">
              <a:rPr lang="en-GB" smtClean="0"/>
              <a:pPr>
                <a:defRPr/>
              </a:pPr>
              <a:t>12/02/2022</a:t>
            </a:fld>
            <a:endParaRPr lang="en-GB"/>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pPr>
              <a:defRPr/>
            </a:pPr>
            <a:fld id="{00DFE09A-49D6-4A62-B4AA-BD55395534F5}" type="slidenum">
              <a:rPr lang="en-GB" smtClean="0"/>
              <a:pPr>
                <a:defRPr/>
              </a:pPr>
              <a:t>‹#›</a:t>
            </a:fld>
            <a:endParaRPr lang="en-GB"/>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5689600"/>
          </a:xfrm>
          <a:prstGeom prst="rect">
            <a:avLst/>
          </a:prstGeom>
        </p:spPr>
        <p:txBody>
          <a:bodyPr/>
          <a:lstStyle>
            <a:lvl1pPr>
              <a:defRPr/>
            </a:lvl1pPr>
          </a:lstStyle>
          <a:p>
            <a:r>
              <a:rPr lang="en-US"/>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3874879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pPr>
              <a:defRPr/>
            </a:pPr>
            <a:fld id="{7369C7AC-9293-42D1-9E05-A19086982E44}" type="datetime1">
              <a:rPr lang="en-GB" smtClean="0"/>
              <a:pPr>
                <a:defRPr/>
              </a:pPr>
              <a:t>12/02/2022</a:t>
            </a:fld>
            <a:endParaRPr lang="en-GB"/>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pPr>
              <a:defRPr/>
            </a:pPr>
            <a:fld id="{E2A8EE50-6068-4827-B651-6F9B5B0487E3}" type="slidenum">
              <a:rPr lang="en-GB" smtClean="0"/>
              <a:pPr>
                <a:defRPr/>
              </a:pPr>
              <a:t>‹#›</a:t>
            </a:fld>
            <a:endParaRPr lang="en-GB"/>
          </a:p>
        </p:txBody>
      </p:sp>
    </p:spTree>
    <p:extLst>
      <p:ext uri="{BB962C8B-B14F-4D97-AF65-F5344CB8AC3E}">
        <p14:creationId xmlns:p14="http://schemas.microsoft.com/office/powerpoint/2010/main" val="23310407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pPr>
              <a:defRPr/>
            </a:pPr>
            <a:fld id="{09B709EE-233D-4379-A7DA-B5504C3CAFFC}" type="datetime1">
              <a:rPr lang="en-GB" smtClean="0"/>
              <a:pPr>
                <a:defRPr/>
              </a:pPr>
              <a:t>12/02/2022</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pPr>
              <a:defRPr/>
            </a:pPr>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pPr>
              <a:defRPr/>
            </a:pPr>
            <a:fld id="{98437914-C2B2-4ECE-B1A4-B638D880D97A}" type="slidenum">
              <a:rPr lang="en-GB" smtClean="0"/>
              <a:pPr>
                <a:defRPr/>
              </a:pPr>
              <a:t>‹#›</a:t>
            </a:fld>
            <a:endParaRPr lang="en-GB"/>
          </a:p>
        </p:txBody>
      </p:sp>
    </p:spTree>
    <p:extLst>
      <p:ext uri="{BB962C8B-B14F-4D97-AF65-F5344CB8AC3E}">
        <p14:creationId xmlns:p14="http://schemas.microsoft.com/office/powerpoint/2010/main" val="231852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036424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06A260EA-B344-4EA9-92A2-EB281764C70A}" type="slidenum">
              <a:rPr lang="en-US" smtClean="0"/>
              <a:pPr>
                <a:defRPr/>
              </a:pPr>
              <a:t>‹#›</a:t>
            </a:fld>
            <a:endParaRPr lang="en-US"/>
          </a:p>
        </p:txBody>
      </p:sp>
      <p:sp>
        <p:nvSpPr>
          <p:cNvPr id="5" name="Text Placeholder 4"/>
          <p:cNvSpPr>
            <a:spLocks noGrp="1"/>
          </p:cNvSpPr>
          <p:nvPr>
            <p:ph type="body" sz="quarter" idx="11" hasCustomPrompt="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Click to add title</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870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4599C82D-45D6-4B62-B630-2F29A980F875}"/>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E094E819-6E97-41E3-A5AB-33DA755203A0}"/>
              </a:ext>
            </a:extLst>
          </p:cNvPr>
          <p:cNvSpPr>
            <a:spLocks noGrp="1"/>
          </p:cNvSpPr>
          <p:nvPr>
            <p:ph type="sldNum" sz="quarter" idx="11"/>
          </p:nvPr>
        </p:nvSpPr>
        <p:spPr/>
        <p:txBody>
          <a:bodyPr/>
          <a:lstStyle>
            <a:lvl1pPr>
              <a:defRPr/>
            </a:lvl1pPr>
          </a:lstStyle>
          <a:p>
            <a:pPr>
              <a:defRPr/>
            </a:pPr>
            <a:fld id="{9B1713BD-5732-46D6-B92A-504D994A0206}" type="slidenum">
              <a:rPr lang="en-GB" altLang="en-US"/>
              <a:pPr>
                <a:defRPr/>
              </a:pPr>
              <a:t>‹#›</a:t>
            </a:fld>
            <a:endParaRPr lang="en-GB" altLang="en-US"/>
          </a:p>
        </p:txBody>
      </p:sp>
    </p:spTree>
    <p:extLst>
      <p:ext uri="{BB962C8B-B14F-4D97-AF65-F5344CB8AC3E}">
        <p14:creationId xmlns:p14="http://schemas.microsoft.com/office/powerpoint/2010/main" val="2978632086"/>
      </p:ext>
    </p:extLst>
  </p:cSld>
  <p:clrMapOvr>
    <a:masterClrMapping/>
  </p:clrMapOvr>
  <p:transition spd="slow">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C95784C7-F0E9-473B-870E-41E11C68F119}"/>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5CB22BC8-C1D2-4926-BD4E-C6084A1D6FE7}"/>
              </a:ext>
            </a:extLst>
          </p:cNvPr>
          <p:cNvSpPr>
            <a:spLocks noGrp="1"/>
          </p:cNvSpPr>
          <p:nvPr>
            <p:ph type="sldNum" sz="quarter" idx="11"/>
          </p:nvPr>
        </p:nvSpPr>
        <p:spPr/>
        <p:txBody>
          <a:bodyPr/>
          <a:lstStyle>
            <a:lvl1pPr>
              <a:defRPr/>
            </a:lvl1pPr>
          </a:lstStyle>
          <a:p>
            <a:pPr>
              <a:defRPr/>
            </a:pPr>
            <a:fld id="{BEA79A8C-B65E-4DAA-86B8-FD464A11D487}" type="slidenum">
              <a:rPr lang="en-GB" altLang="en-US"/>
              <a:pPr>
                <a:defRPr/>
              </a:pPr>
              <a:t>‹#›</a:t>
            </a:fld>
            <a:endParaRPr lang="en-GB" altLang="en-US"/>
          </a:p>
        </p:txBody>
      </p:sp>
    </p:spTree>
    <p:extLst>
      <p:ext uri="{BB962C8B-B14F-4D97-AF65-F5344CB8AC3E}">
        <p14:creationId xmlns:p14="http://schemas.microsoft.com/office/powerpoint/2010/main" val="3532772395"/>
      </p:ext>
    </p:extLst>
  </p:cSld>
  <p:clrMapOvr>
    <a:masterClrMapping/>
  </p:clrMapOvr>
  <p:transition spd="slow">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A900831C-36FF-444B-A747-0C274140F566}"/>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27F60C-8C87-4A02-81D1-EF3CAC59B5A7}"/>
              </a:ext>
            </a:extLst>
          </p:cNvPr>
          <p:cNvSpPr>
            <a:spLocks noGrp="1"/>
          </p:cNvSpPr>
          <p:nvPr>
            <p:ph type="sldNum" sz="quarter" idx="11"/>
          </p:nvPr>
        </p:nvSpPr>
        <p:spPr/>
        <p:txBody>
          <a:bodyPr/>
          <a:lstStyle>
            <a:lvl1pPr>
              <a:defRPr/>
            </a:lvl1pPr>
          </a:lstStyle>
          <a:p>
            <a:pPr>
              <a:defRPr/>
            </a:pPr>
            <a:fld id="{22DDB8B0-D9FE-4E33-AF2E-ED5DB9179984}" type="slidenum">
              <a:rPr lang="en-GB" altLang="en-US"/>
              <a:pPr>
                <a:defRPr/>
              </a:pPr>
              <a:t>‹#›</a:t>
            </a:fld>
            <a:endParaRPr lang="en-GB" altLang="en-US"/>
          </a:p>
        </p:txBody>
      </p:sp>
    </p:spTree>
    <p:extLst>
      <p:ext uri="{BB962C8B-B14F-4D97-AF65-F5344CB8AC3E}">
        <p14:creationId xmlns:p14="http://schemas.microsoft.com/office/powerpoint/2010/main" val="2051209638"/>
      </p:ext>
    </p:extLst>
  </p:cSld>
  <p:clrMapOvr>
    <a:masterClrMapping/>
  </p:clrMapOvr>
  <p:transition spd="slow">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CAAB7ABF-5032-43D1-A21C-55D74F27BE25}"/>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8FC7B0A9-0A63-4842-B340-B9F4C3973463}"/>
              </a:ext>
            </a:extLst>
          </p:cNvPr>
          <p:cNvSpPr>
            <a:spLocks noGrp="1"/>
          </p:cNvSpPr>
          <p:nvPr>
            <p:ph type="sldNum" sz="quarter" idx="11"/>
          </p:nvPr>
        </p:nvSpPr>
        <p:spPr/>
        <p:txBody>
          <a:bodyPr/>
          <a:lstStyle>
            <a:lvl1pPr>
              <a:defRPr/>
            </a:lvl1pPr>
          </a:lstStyle>
          <a:p>
            <a:pPr>
              <a:defRPr/>
            </a:pPr>
            <a:fld id="{2EB024EF-40F1-4600-831C-506787B3EEDA}" type="slidenum">
              <a:rPr lang="en-GB" altLang="en-US"/>
              <a:pPr>
                <a:defRPr/>
              </a:pPr>
              <a:t>‹#›</a:t>
            </a:fld>
            <a:endParaRPr lang="en-GB" altLang="en-US"/>
          </a:p>
        </p:txBody>
      </p:sp>
    </p:spTree>
    <p:extLst>
      <p:ext uri="{BB962C8B-B14F-4D97-AF65-F5344CB8AC3E}">
        <p14:creationId xmlns:p14="http://schemas.microsoft.com/office/powerpoint/2010/main" val="936017276"/>
      </p:ext>
    </p:extLst>
  </p:cSld>
  <p:clrMapOvr>
    <a:masterClrMapping/>
  </p:clrMapOvr>
  <p:transition spd="slow">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1A928CBE-BC65-4471-AEDB-53D4E16BFD67}"/>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F5DB0D3-21E4-4FF6-A77A-6F108C617A90}"/>
              </a:ext>
            </a:extLst>
          </p:cNvPr>
          <p:cNvSpPr>
            <a:spLocks noGrp="1"/>
          </p:cNvSpPr>
          <p:nvPr>
            <p:ph type="sldNum" sz="quarter" idx="11"/>
          </p:nvPr>
        </p:nvSpPr>
        <p:spPr/>
        <p:txBody>
          <a:bodyPr/>
          <a:lstStyle>
            <a:lvl1pPr>
              <a:defRPr/>
            </a:lvl1pPr>
          </a:lstStyle>
          <a:p>
            <a:pPr>
              <a:defRPr/>
            </a:pPr>
            <a:fld id="{4E926449-4E13-4375-8070-C4ACF405F5D0}" type="slidenum">
              <a:rPr lang="en-GB" altLang="en-US"/>
              <a:pPr>
                <a:defRPr/>
              </a:pPr>
              <a:t>‹#›</a:t>
            </a:fld>
            <a:endParaRPr lang="en-GB" altLang="en-US"/>
          </a:p>
        </p:txBody>
      </p:sp>
    </p:spTree>
    <p:extLst>
      <p:ext uri="{BB962C8B-B14F-4D97-AF65-F5344CB8AC3E}">
        <p14:creationId xmlns:p14="http://schemas.microsoft.com/office/powerpoint/2010/main" val="1654715136"/>
      </p:ext>
    </p:extLst>
  </p:cSld>
  <p:clrMapOvr>
    <a:masterClrMapping/>
  </p:clrMapOvr>
  <p:transition spd="slow">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FB32CC8-D6EA-42F9-A09A-048BC8384BE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E781A16C-A710-4604-9EE7-D385D16A635F}"/>
              </a:ext>
            </a:extLst>
          </p:cNvPr>
          <p:cNvSpPr>
            <a:spLocks noGrp="1"/>
          </p:cNvSpPr>
          <p:nvPr>
            <p:ph type="sldNum" sz="quarter" idx="11"/>
          </p:nvPr>
        </p:nvSpPr>
        <p:spPr/>
        <p:txBody>
          <a:bodyPr/>
          <a:lstStyle>
            <a:lvl1pPr>
              <a:defRPr/>
            </a:lvl1pPr>
          </a:lstStyle>
          <a:p>
            <a:pPr>
              <a:defRPr/>
            </a:pPr>
            <a:fld id="{A8D85F92-AE9D-466D-9E61-2B986232D598}" type="slidenum">
              <a:rPr lang="en-GB" altLang="en-US"/>
              <a:pPr>
                <a:defRPr/>
              </a:pPr>
              <a:t>‹#›</a:t>
            </a:fld>
            <a:endParaRPr lang="en-GB" altLang="en-US"/>
          </a:p>
        </p:txBody>
      </p:sp>
    </p:spTree>
    <p:extLst>
      <p:ext uri="{BB962C8B-B14F-4D97-AF65-F5344CB8AC3E}">
        <p14:creationId xmlns:p14="http://schemas.microsoft.com/office/powerpoint/2010/main" val="3364456047"/>
      </p:ext>
    </p:extLst>
  </p:cSld>
  <p:clrMapOvr>
    <a:masterClrMapping/>
  </p:clrMapOvr>
  <p:transition spd="slow">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2EB97CDE-0B63-44EB-A947-8525ED0B9972}"/>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12/02/2022</a:t>
            </a:fld>
            <a:endParaRPr lang="en-GB" altLang="en-GB"/>
          </a:p>
        </p:txBody>
      </p:sp>
      <p:sp>
        <p:nvSpPr>
          <p:cNvPr id="4" name="Footer Placeholder 3">
            <a:extLst>
              <a:ext uri="{FF2B5EF4-FFF2-40B4-BE49-F238E27FC236}">
                <a16:creationId xmlns:a16="http://schemas.microsoft.com/office/drawing/2014/main" id="{56DE0576-26B8-4938-B4E0-188EC4CFF724}"/>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62347746-C79B-44E4-A420-325896332060}"/>
              </a:ext>
            </a:extLst>
          </p:cNvPr>
          <p:cNvSpPr>
            <a:spLocks noGrp="1"/>
          </p:cNvSpPr>
          <p:nvPr>
            <p:ph type="sldNum" sz="quarter" idx="12"/>
          </p:nvPr>
        </p:nvSpPr>
        <p:spPr/>
        <p:txBody>
          <a:bodyPr/>
          <a:lstStyle>
            <a:lvl1pPr>
              <a:defRPr/>
            </a:lvl1pPr>
          </a:lstStyle>
          <a:p>
            <a:pPr>
              <a:defRPr/>
            </a:pPr>
            <a:fld id="{774C7798-4690-44F7-8BD5-F3F898FCA55B}" type="slidenum">
              <a:rPr lang="en-GB" altLang="en-GB"/>
              <a:pPr>
                <a:defRPr/>
              </a:pPr>
              <a:t>‹#›</a:t>
            </a:fld>
            <a:endParaRPr lang="en-GB" altLang="en-GB"/>
          </a:p>
        </p:txBody>
      </p:sp>
    </p:spTree>
    <p:extLst>
      <p:ext uri="{BB962C8B-B14F-4D97-AF65-F5344CB8AC3E}">
        <p14:creationId xmlns:p14="http://schemas.microsoft.com/office/powerpoint/2010/main" val="1593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52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786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966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1.jpeg"/><Relationship Id="rId5" Type="http://schemas.openxmlformats.org/officeDocument/2006/relationships/slideLayout" Target="../slideLayouts/slideLayout44.xml"/><Relationship Id="rId10"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14.png"/><Relationship Id="rId4" Type="http://schemas.openxmlformats.org/officeDocument/2006/relationships/slideLayout" Target="../slideLayouts/slideLayout64.xml"/><Relationship Id="rId9"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AutoShape 8">
            <a:extLst>
              <a:ext uri="{FF2B5EF4-FFF2-40B4-BE49-F238E27FC236}">
                <a16:creationId xmlns:a16="http://schemas.microsoft.com/office/drawing/2014/main" id="{5A348F47-054D-45C5-BAF4-2FB6D36E0805}"/>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1027" name="Rectangle 9">
            <a:extLst>
              <a:ext uri="{FF2B5EF4-FFF2-40B4-BE49-F238E27FC236}">
                <a16:creationId xmlns:a16="http://schemas.microsoft.com/office/drawing/2014/main" id="{9EA61B3C-68BA-479C-AF65-5BDE21493E74}"/>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1028" name="Rectangle 2">
            <a:extLst>
              <a:ext uri="{FF2B5EF4-FFF2-40B4-BE49-F238E27FC236}">
                <a16:creationId xmlns:a16="http://schemas.microsoft.com/office/drawing/2014/main" id="{F48E811A-73BF-4432-88AA-774382EBBC83}"/>
              </a:ext>
            </a:extLst>
          </p:cNvPr>
          <p:cNvSpPr>
            <a:spLocks noGrp="1" noChangeArrowheads="1"/>
          </p:cNvSpPr>
          <p:nvPr>
            <p:ph type="title"/>
          </p:nvPr>
        </p:nvSpPr>
        <p:spPr bwMode="auto">
          <a:xfrm>
            <a:off x="954088" y="563563"/>
            <a:ext cx="7566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9" name="Rectangle 3">
            <a:extLst>
              <a:ext uri="{FF2B5EF4-FFF2-40B4-BE49-F238E27FC236}">
                <a16:creationId xmlns:a16="http://schemas.microsoft.com/office/drawing/2014/main" id="{81758E0B-8675-4916-AA0B-8887986E7574}"/>
              </a:ext>
            </a:extLst>
          </p:cNvPr>
          <p:cNvSpPr>
            <a:spLocks noGrp="1" noChangeArrowheads="1"/>
          </p:cNvSpPr>
          <p:nvPr>
            <p:ph type="body" idx="1"/>
          </p:nvPr>
        </p:nvSpPr>
        <p:spPr bwMode="auto">
          <a:xfrm>
            <a:off x="954088" y="2093913"/>
            <a:ext cx="7566025"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pic>
        <p:nvPicPr>
          <p:cNvPr id="1030" name="Picture 10">
            <a:extLst>
              <a:ext uri="{FF2B5EF4-FFF2-40B4-BE49-F238E27FC236}">
                <a16:creationId xmlns:a16="http://schemas.microsoft.com/office/drawing/2014/main" id="{6F30961C-4928-4DD7-9EF4-512F3D2673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3038" y="6165850"/>
            <a:ext cx="13747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2"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6"/>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6"/>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6"/>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6"/>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6"/>
        </a:buBlip>
        <a:defRPr sz="2000">
          <a:solidFill>
            <a:srgbClr val="000000"/>
          </a:solidFill>
          <a:latin typeface="+mn-lt"/>
        </a:defRPr>
      </a:lvl5pPr>
      <a:lvl6pPr marL="2514600" indent="-228600" algn="l" rtl="0" fontAlgn="base">
        <a:lnSpc>
          <a:spcPct val="108000"/>
        </a:lnSpc>
        <a:spcBef>
          <a:spcPct val="0"/>
        </a:spcBef>
        <a:spcAft>
          <a:spcPct val="0"/>
        </a:spcAft>
        <a:buBlip>
          <a:blip r:embed="rId17"/>
        </a:buBlip>
        <a:defRPr sz="2000">
          <a:solidFill>
            <a:srgbClr val="000000"/>
          </a:solidFill>
          <a:latin typeface="+mn-lt"/>
        </a:defRPr>
      </a:lvl6pPr>
      <a:lvl7pPr marL="2971800" indent="-228600" algn="l" rtl="0" fontAlgn="base">
        <a:lnSpc>
          <a:spcPct val="108000"/>
        </a:lnSpc>
        <a:spcBef>
          <a:spcPct val="0"/>
        </a:spcBef>
        <a:spcAft>
          <a:spcPct val="0"/>
        </a:spcAft>
        <a:buBlip>
          <a:blip r:embed="rId17"/>
        </a:buBlip>
        <a:defRPr sz="2000">
          <a:solidFill>
            <a:srgbClr val="000000"/>
          </a:solidFill>
          <a:latin typeface="+mn-lt"/>
        </a:defRPr>
      </a:lvl7pPr>
      <a:lvl8pPr marL="3429000" indent="-228600" algn="l" rtl="0" fontAlgn="base">
        <a:lnSpc>
          <a:spcPct val="108000"/>
        </a:lnSpc>
        <a:spcBef>
          <a:spcPct val="0"/>
        </a:spcBef>
        <a:spcAft>
          <a:spcPct val="0"/>
        </a:spcAft>
        <a:buBlip>
          <a:blip r:embed="rId17"/>
        </a:buBlip>
        <a:defRPr sz="2000">
          <a:solidFill>
            <a:srgbClr val="000000"/>
          </a:solidFill>
          <a:latin typeface="+mn-lt"/>
        </a:defRPr>
      </a:lvl8pPr>
      <a:lvl9pPr marL="3886200" indent="-228600" algn="l" rtl="0" fontAlgn="base">
        <a:lnSpc>
          <a:spcPct val="108000"/>
        </a:lnSpc>
        <a:spcBef>
          <a:spcPct val="0"/>
        </a:spcBef>
        <a:spcAft>
          <a:spcPct val="0"/>
        </a:spcAft>
        <a:buBlip>
          <a:blip r:embed="rId17"/>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AutoShape 4">
            <a:extLst>
              <a:ext uri="{FF2B5EF4-FFF2-40B4-BE49-F238E27FC236}">
                <a16:creationId xmlns:a16="http://schemas.microsoft.com/office/drawing/2014/main" id="{E8C1DAE6-6B38-48D0-83B4-5F0FB6F563B6}"/>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2051" name="Rectangle 5">
            <a:extLst>
              <a:ext uri="{FF2B5EF4-FFF2-40B4-BE49-F238E27FC236}">
                <a16:creationId xmlns:a16="http://schemas.microsoft.com/office/drawing/2014/main" id="{B19C6EC3-E220-4B22-A97E-44C601523EBB}"/>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2052" name="Rectangle 2">
            <a:extLst>
              <a:ext uri="{FF2B5EF4-FFF2-40B4-BE49-F238E27FC236}">
                <a16:creationId xmlns:a16="http://schemas.microsoft.com/office/drawing/2014/main" id="{8BEC16B8-7011-4C84-AE5F-163F7496B4CE}"/>
              </a:ext>
            </a:extLst>
          </p:cNvPr>
          <p:cNvSpPr>
            <a:spLocks noGrp="1" noChangeArrowheads="1"/>
          </p:cNvSpPr>
          <p:nvPr>
            <p:ph type="title"/>
          </p:nvPr>
        </p:nvSpPr>
        <p:spPr bwMode="auto">
          <a:xfrm>
            <a:off x="665163" y="563563"/>
            <a:ext cx="78549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2053" name="Rectangle 3">
            <a:extLst>
              <a:ext uri="{FF2B5EF4-FFF2-40B4-BE49-F238E27FC236}">
                <a16:creationId xmlns:a16="http://schemas.microsoft.com/office/drawing/2014/main" id="{BE564F28-2304-4301-A6E6-9D4E8E940458}"/>
              </a:ext>
            </a:extLst>
          </p:cNvPr>
          <p:cNvSpPr>
            <a:spLocks noGrp="1" noChangeArrowheads="1"/>
          </p:cNvSpPr>
          <p:nvPr>
            <p:ph type="body" idx="1"/>
          </p:nvPr>
        </p:nvSpPr>
        <p:spPr bwMode="auto">
          <a:xfrm>
            <a:off x="665163" y="2093913"/>
            <a:ext cx="7854950"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Tree>
  </p:cSld>
  <p:clrMap bg1="lt1" tx1="dk1" bg2="lt2" tx2="dk2" accent1="accent1" accent2="accent2" accent3="accent3" accent4="accent4" accent5="accent5" accent6="accent6" hlink="hlink" folHlink="folHlink"/>
  <p:sldLayoutIdLst>
    <p:sldLayoutId id="2147484083"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3"/>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3"/>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3"/>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3"/>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3"/>
        </a:buBlip>
        <a:defRPr sz="2000">
          <a:solidFill>
            <a:srgbClr val="000000"/>
          </a:solidFill>
          <a:latin typeface="+mn-lt"/>
        </a:defRPr>
      </a:lvl5pPr>
      <a:lvl6pPr marL="2514600" indent="-228600" algn="l" rtl="0" fontAlgn="base">
        <a:lnSpc>
          <a:spcPct val="108000"/>
        </a:lnSpc>
        <a:spcBef>
          <a:spcPct val="0"/>
        </a:spcBef>
        <a:spcAft>
          <a:spcPct val="0"/>
        </a:spcAft>
        <a:buBlip>
          <a:blip r:embed="rId14"/>
        </a:buBlip>
        <a:defRPr sz="2000">
          <a:solidFill>
            <a:srgbClr val="000000"/>
          </a:solidFill>
          <a:latin typeface="+mn-lt"/>
        </a:defRPr>
      </a:lvl6pPr>
      <a:lvl7pPr marL="2971800" indent="-228600" algn="l" rtl="0" fontAlgn="base">
        <a:lnSpc>
          <a:spcPct val="108000"/>
        </a:lnSpc>
        <a:spcBef>
          <a:spcPct val="0"/>
        </a:spcBef>
        <a:spcAft>
          <a:spcPct val="0"/>
        </a:spcAft>
        <a:buBlip>
          <a:blip r:embed="rId14"/>
        </a:buBlip>
        <a:defRPr sz="2000">
          <a:solidFill>
            <a:srgbClr val="000000"/>
          </a:solidFill>
          <a:latin typeface="+mn-lt"/>
        </a:defRPr>
      </a:lvl7pPr>
      <a:lvl8pPr marL="3429000" indent="-228600" algn="l" rtl="0" fontAlgn="base">
        <a:lnSpc>
          <a:spcPct val="108000"/>
        </a:lnSpc>
        <a:spcBef>
          <a:spcPct val="0"/>
        </a:spcBef>
        <a:spcAft>
          <a:spcPct val="0"/>
        </a:spcAft>
        <a:buBlip>
          <a:blip r:embed="rId14"/>
        </a:buBlip>
        <a:defRPr sz="2000">
          <a:solidFill>
            <a:srgbClr val="000000"/>
          </a:solidFill>
          <a:latin typeface="+mn-lt"/>
        </a:defRPr>
      </a:lvl8pPr>
      <a:lvl9pPr marL="3886200" indent="-228600" algn="l" rtl="0" fontAlgn="base">
        <a:lnSpc>
          <a:spcPct val="108000"/>
        </a:lnSpc>
        <a:spcBef>
          <a:spcPct val="0"/>
        </a:spcBef>
        <a:spcAft>
          <a:spcPct val="0"/>
        </a:spcAft>
        <a:buBlip>
          <a:blip r:embed="rId14"/>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1322B390-2BD2-4B95-A90E-06525AD9932D}"/>
              </a:ext>
            </a:extLst>
          </p:cNvPr>
          <p:cNvSpPr>
            <a:spLocks noGrp="1" noChangeArrowheads="1"/>
          </p:cNvSpPr>
          <p:nvPr>
            <p:ph type="title"/>
          </p:nvPr>
        </p:nvSpPr>
        <p:spPr bwMode="auto">
          <a:xfrm>
            <a:off x="371475" y="365125"/>
            <a:ext cx="840105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1475" y="1825625"/>
            <a:ext cx="8401050" cy="385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1475" y="5815013"/>
            <a:ext cx="2057400" cy="365125"/>
          </a:xfrm>
          <a:prstGeom prst="rect">
            <a:avLst/>
          </a:prstGeom>
        </p:spPr>
        <p:txBody>
          <a:bodyPr vert="horz" lIns="91440" tIns="45720" rIns="91440" bIns="45720" rtlCol="0" anchor="ctr"/>
          <a:lstStyle>
            <a:lvl1pPr algn="l">
              <a:defRPr sz="1200" b="0" smtClean="0">
                <a:solidFill>
                  <a:schemeClr val="tx1"/>
                </a:solidFill>
                <a:latin typeface="Arial" panose="020B0604020202020204" pitchFamily="34" charset="0"/>
                <a:cs typeface="Arial" panose="020B0604020202020204" pitchFamily="34" charset="0"/>
              </a:defRPr>
            </a:lvl1pPr>
          </a:lstStyle>
          <a:p>
            <a:pPr>
              <a:defRPr/>
            </a:pPr>
            <a:fld id="{EC46710A-AD77-4489-BE9B-4671AE0391BC}" type="datetime1">
              <a:rPr lang="en-GB"/>
              <a:pPr>
                <a:defRPr/>
              </a:pPr>
              <a:t>12/02/2022</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125" y="5815013"/>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pPr>
              <a:defRPr/>
            </a:pPr>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175" y="6362700"/>
            <a:ext cx="539750" cy="365125"/>
          </a:xfrm>
          <a:prstGeom prst="rect">
            <a:avLst/>
          </a:prstGeom>
        </p:spPr>
        <p:txBody>
          <a:bodyPr vert="horz" lIns="91440" tIns="45720" rIns="91440" bIns="45720" rtlCol="0" anchor="ctr"/>
          <a:lstStyle>
            <a:lvl1pPr algn="ctr">
              <a:defRPr sz="1200" b="0" smtClean="0">
                <a:solidFill>
                  <a:schemeClr val="tx1"/>
                </a:solidFill>
                <a:latin typeface="Arial" panose="020B0604020202020204" pitchFamily="34" charset="0"/>
                <a:cs typeface="Arial" panose="020B0604020202020204" pitchFamily="34" charset="0"/>
              </a:defRPr>
            </a:lvl1pPr>
          </a:lstStyle>
          <a:p>
            <a:pPr>
              <a:defRPr/>
            </a:pPr>
            <a:fld id="{9533C99A-DD17-4AFC-BC41-73805C8BC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Lst>
  <p:txStyles>
    <p:titleStyle>
      <a:lvl1pPr algn="l" defTabSz="684213" rtl="0" fontAlgn="base">
        <a:lnSpc>
          <a:spcPct val="90000"/>
        </a:lnSpc>
        <a:spcBef>
          <a:spcPct val="0"/>
        </a:spcBef>
        <a:spcAft>
          <a:spcPct val="0"/>
        </a:spcAft>
        <a:defRPr sz="3200" kern="1200">
          <a:solidFill>
            <a:schemeClr val="tx1"/>
          </a:solidFill>
          <a:latin typeface="Sanchez Regular" panose="02000000000000000000" pitchFamily="50" charset="0"/>
          <a:ea typeface="+mj-ea"/>
          <a:cs typeface="+mj-cs"/>
        </a:defRPr>
      </a:lvl1pPr>
      <a:lvl2pPr algn="l" defTabSz="684213" rtl="0" fontAlgn="base">
        <a:lnSpc>
          <a:spcPct val="90000"/>
        </a:lnSpc>
        <a:spcBef>
          <a:spcPct val="0"/>
        </a:spcBef>
        <a:spcAft>
          <a:spcPct val="0"/>
        </a:spcAft>
        <a:defRPr sz="3200">
          <a:solidFill>
            <a:schemeClr val="tx1"/>
          </a:solidFill>
          <a:latin typeface="Sanchez Regular"/>
        </a:defRPr>
      </a:lvl2pPr>
      <a:lvl3pPr algn="l" defTabSz="684213" rtl="0" fontAlgn="base">
        <a:lnSpc>
          <a:spcPct val="90000"/>
        </a:lnSpc>
        <a:spcBef>
          <a:spcPct val="0"/>
        </a:spcBef>
        <a:spcAft>
          <a:spcPct val="0"/>
        </a:spcAft>
        <a:defRPr sz="3200">
          <a:solidFill>
            <a:schemeClr val="tx1"/>
          </a:solidFill>
          <a:latin typeface="Sanchez Regular"/>
        </a:defRPr>
      </a:lvl3pPr>
      <a:lvl4pPr algn="l" defTabSz="684213" rtl="0" fontAlgn="base">
        <a:lnSpc>
          <a:spcPct val="90000"/>
        </a:lnSpc>
        <a:spcBef>
          <a:spcPct val="0"/>
        </a:spcBef>
        <a:spcAft>
          <a:spcPct val="0"/>
        </a:spcAft>
        <a:defRPr sz="3200">
          <a:solidFill>
            <a:schemeClr val="tx1"/>
          </a:solidFill>
          <a:latin typeface="Sanchez Regular"/>
        </a:defRPr>
      </a:lvl4pPr>
      <a:lvl5pPr algn="l" defTabSz="684213" rtl="0" fontAlgn="base">
        <a:lnSpc>
          <a:spcPct val="90000"/>
        </a:lnSpc>
        <a:spcBef>
          <a:spcPct val="0"/>
        </a:spcBef>
        <a:spcAft>
          <a:spcPct val="0"/>
        </a:spcAft>
        <a:defRPr sz="3200">
          <a:solidFill>
            <a:schemeClr val="tx1"/>
          </a:solidFill>
          <a:latin typeface="Sanchez Regular"/>
        </a:defRPr>
      </a:lvl5pPr>
      <a:lvl6pPr marL="457200" algn="l" defTabSz="684213" rtl="0" fontAlgn="base">
        <a:lnSpc>
          <a:spcPct val="90000"/>
        </a:lnSpc>
        <a:spcBef>
          <a:spcPct val="0"/>
        </a:spcBef>
        <a:spcAft>
          <a:spcPct val="0"/>
        </a:spcAft>
        <a:defRPr sz="3200">
          <a:solidFill>
            <a:schemeClr val="tx1"/>
          </a:solidFill>
          <a:latin typeface="Sanchez Regular"/>
        </a:defRPr>
      </a:lvl6pPr>
      <a:lvl7pPr marL="914400" algn="l" defTabSz="684213" rtl="0" fontAlgn="base">
        <a:lnSpc>
          <a:spcPct val="90000"/>
        </a:lnSpc>
        <a:spcBef>
          <a:spcPct val="0"/>
        </a:spcBef>
        <a:spcAft>
          <a:spcPct val="0"/>
        </a:spcAft>
        <a:defRPr sz="3200">
          <a:solidFill>
            <a:schemeClr val="tx1"/>
          </a:solidFill>
          <a:latin typeface="Sanchez Regular"/>
        </a:defRPr>
      </a:lvl7pPr>
      <a:lvl8pPr marL="1371600" algn="l" defTabSz="684213" rtl="0" fontAlgn="base">
        <a:lnSpc>
          <a:spcPct val="90000"/>
        </a:lnSpc>
        <a:spcBef>
          <a:spcPct val="0"/>
        </a:spcBef>
        <a:spcAft>
          <a:spcPct val="0"/>
        </a:spcAft>
        <a:defRPr sz="3200">
          <a:solidFill>
            <a:schemeClr val="tx1"/>
          </a:solidFill>
          <a:latin typeface="Sanchez Regular"/>
        </a:defRPr>
      </a:lvl8pPr>
      <a:lvl9pPr marL="1828800" algn="l" defTabSz="684213" rtl="0" fontAlgn="base">
        <a:lnSpc>
          <a:spcPct val="90000"/>
        </a:lnSpc>
        <a:spcBef>
          <a:spcPct val="0"/>
        </a:spcBef>
        <a:spcAft>
          <a:spcPct val="0"/>
        </a:spcAft>
        <a:defRPr sz="3200">
          <a:solidFill>
            <a:schemeClr val="tx1"/>
          </a:solidFill>
          <a:latin typeface="Sanchez Regular"/>
        </a:defRPr>
      </a:lvl9pPr>
    </p:titleStyle>
    <p:bodyStyle>
      <a:lvl1pPr marL="169863" indent="-169863" algn="l" defTabSz="684213" rtl="0" fontAlgn="base">
        <a:lnSpc>
          <a:spcPct val="90000"/>
        </a:lnSpc>
        <a:spcBef>
          <a:spcPts val="750"/>
        </a:spcBef>
        <a:spcAft>
          <a:spcPct val="0"/>
        </a:spcAft>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2763" indent="-169863" algn="l" defTabSz="684213" rtl="0" fontAlgn="base">
        <a:lnSpc>
          <a:spcPct val="90000"/>
        </a:lnSpc>
        <a:spcBef>
          <a:spcPts val="375"/>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2pPr>
      <a:lvl3pPr marL="855663" indent="-169863" algn="l" defTabSz="684213" rtl="0" fontAlgn="base">
        <a:lnSpc>
          <a:spcPct val="90000"/>
        </a:lnSpc>
        <a:spcBef>
          <a:spcPts val="375"/>
        </a:spcBef>
        <a:spcAft>
          <a:spcPct val="0"/>
        </a:spcAft>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198563" indent="-169863" algn="l" defTabSz="684213" rtl="0" fontAlgn="base">
        <a:lnSpc>
          <a:spcPct val="90000"/>
        </a:lnSpc>
        <a:spcBef>
          <a:spcPts val="375"/>
        </a:spcBef>
        <a:spcAft>
          <a:spcPct val="0"/>
        </a:spcAft>
        <a:buFont typeface="Arial" panose="020B0604020202020204" pitchFamily="34" charset="0"/>
        <a:buChar char="•"/>
        <a:defRPr sz="1300" kern="1200">
          <a:solidFill>
            <a:schemeClr val="tx1"/>
          </a:solidFill>
          <a:latin typeface="Arial" panose="020B0604020202020204" pitchFamily="34" charset="0"/>
          <a:ea typeface="+mn-ea"/>
          <a:cs typeface="Arial" panose="020B0604020202020204" pitchFamily="34" charset="0"/>
        </a:defRPr>
      </a:lvl4pPr>
      <a:lvl5pPr marL="1541463" indent="-169863" algn="l" defTabSz="684213" rtl="0" fontAlgn="base">
        <a:lnSpc>
          <a:spcPct val="90000"/>
        </a:lnSpc>
        <a:spcBef>
          <a:spcPts val="375"/>
        </a:spcBef>
        <a:spcAft>
          <a:spcPct val="0"/>
        </a:spcAft>
        <a:buFont typeface="Courier New" panose="02070309020205020404" pitchFamily="49" charset="0"/>
        <a:buChar char="o"/>
        <a:defRPr sz="130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2DF0FA2E-810A-4825-97C1-9726920BEFC4}"/>
              </a:ext>
            </a:extLst>
          </p:cNvPr>
          <p:cNvSpPr>
            <a:spLocks noGrp="1"/>
          </p:cNvSpPr>
          <p:nvPr>
            <p:ph type="title"/>
          </p:nvPr>
        </p:nvSpPr>
        <p:spPr bwMode="auto">
          <a:xfrm>
            <a:off x="4008438" y="233363"/>
            <a:ext cx="467836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099" name="Text Placeholder 2">
            <a:extLst>
              <a:ext uri="{FF2B5EF4-FFF2-40B4-BE49-F238E27FC236}">
                <a16:creationId xmlns:a16="http://schemas.microsoft.com/office/drawing/2014/main" id="{3F8306E9-6210-4FBB-B563-D19B5DDFAF5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4100" name="Picture 7" descr="logo-ltr.tif">
            <a:extLst>
              <a:ext uri="{FF2B5EF4-FFF2-40B4-BE49-F238E27FC236}">
                <a16:creationId xmlns:a16="http://schemas.microsoft.com/office/drawing/2014/main" id="{1241532E-89A6-40AF-AAA3-7804EED6C9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5" y="290513"/>
            <a:ext cx="194468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5" y="11493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5"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4103" name="Picture 11" descr="address.gif">
            <a:extLst>
              <a:ext uri="{FF2B5EF4-FFF2-40B4-BE49-F238E27FC236}">
                <a16:creationId xmlns:a16="http://schemas.microsoft.com/office/drawing/2014/main" id="{C69B724D-B15F-4F00-93B8-E4FD68985E1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5"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3"/>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8" y="6251575"/>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2000717E-6032-47B6-BC73-46EC5E65417F}"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3"/>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pic>
        <p:nvPicPr>
          <p:cNvPr id="4107" name="Picture 10">
            <a:extLst>
              <a:ext uri="{FF2B5EF4-FFF2-40B4-BE49-F238E27FC236}">
                <a16:creationId xmlns:a16="http://schemas.microsoft.com/office/drawing/2014/main" id="{F8977927-54BA-4FFA-8F07-BF0755EEFA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1888" y="0"/>
            <a:ext cx="1606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Lst>
  <p:transition spd="slow">
    <p:random/>
  </p:transition>
  <p:hf hdr="0"/>
  <p:txStyles>
    <p:titleStyle>
      <a:lvl1pPr algn="l" rtl="0" fontAlgn="base">
        <a:spcBef>
          <a:spcPct val="0"/>
        </a:spcBef>
        <a:spcAft>
          <a:spcPct val="0"/>
        </a:spcAft>
        <a:defRPr sz="2400" kern="1200">
          <a:solidFill>
            <a:srgbClr val="9A1D2B"/>
          </a:solidFill>
          <a:latin typeface="Arial" pitchFamily="34" charset="0"/>
          <a:ea typeface="+mj-ea"/>
          <a:cs typeface="Arial" pitchFamily="34" charset="0"/>
        </a:defRPr>
      </a:lvl1pPr>
      <a:lvl2pPr algn="l" rtl="0" fontAlgn="base">
        <a:spcBef>
          <a:spcPct val="0"/>
        </a:spcBef>
        <a:spcAft>
          <a:spcPct val="0"/>
        </a:spcAft>
        <a:defRPr sz="2400">
          <a:solidFill>
            <a:srgbClr val="9A1D2B"/>
          </a:solidFill>
          <a:latin typeface="Arial" charset="0"/>
          <a:cs typeface="Arial" charset="0"/>
        </a:defRPr>
      </a:lvl2pPr>
      <a:lvl3pPr algn="l" rtl="0" fontAlgn="base">
        <a:spcBef>
          <a:spcPct val="0"/>
        </a:spcBef>
        <a:spcAft>
          <a:spcPct val="0"/>
        </a:spcAft>
        <a:defRPr sz="2400">
          <a:solidFill>
            <a:srgbClr val="9A1D2B"/>
          </a:solidFill>
          <a:latin typeface="Arial" charset="0"/>
          <a:cs typeface="Arial" charset="0"/>
        </a:defRPr>
      </a:lvl3pPr>
      <a:lvl4pPr algn="l" rtl="0" fontAlgn="base">
        <a:spcBef>
          <a:spcPct val="0"/>
        </a:spcBef>
        <a:spcAft>
          <a:spcPct val="0"/>
        </a:spcAft>
        <a:defRPr sz="2400">
          <a:solidFill>
            <a:srgbClr val="9A1D2B"/>
          </a:solidFill>
          <a:latin typeface="Arial" charset="0"/>
          <a:cs typeface="Arial" charset="0"/>
        </a:defRPr>
      </a:lvl4pPr>
      <a:lvl5pPr algn="l" rtl="0" fontAlgn="base">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365126"/>
            <a:ext cx="8402400" cy="1325563"/>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825627"/>
            <a:ext cx="8402400" cy="38598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5814791"/>
            <a:ext cx="2057400" cy="365125"/>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12/02/2022</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5814791"/>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6362236"/>
            <a:ext cx="540000" cy="365125"/>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0464612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Lst>
  <p:txStyles>
    <p:titleStyle>
      <a:lvl1pPr algn="l" defTabSz="685783" rtl="0" eaLnBrk="1" latinLnBrk="0" hangingPunct="1">
        <a:lnSpc>
          <a:spcPct val="90000"/>
        </a:lnSpc>
        <a:spcBef>
          <a:spcPct val="0"/>
        </a:spcBef>
        <a:buNone/>
        <a:defRPr sz="3200" b="0" kern="1200">
          <a:solidFill>
            <a:schemeClr val="tx1"/>
          </a:solidFill>
          <a:latin typeface="Sanchez Regular" panose="02000000000000000000" pitchFamily="50" charset="0"/>
          <a:ea typeface="+mj-ea"/>
          <a:cs typeface="+mj-cs"/>
        </a:defRPr>
      </a:lvl1pPr>
    </p:titleStyle>
    <p:bodyStyle>
      <a:lvl1pPr marL="171446" indent="-171446" algn="l" defTabSz="685783"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indent="-171446" algn="l" defTabSz="685783"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76A04B6-DF62-4B7B-9F9A-1A28072689AC}"/>
              </a:ext>
            </a:extLst>
          </p:cNvPr>
          <p:cNvSpPr>
            <a:spLocks noGrp="1"/>
          </p:cNvSpPr>
          <p:nvPr>
            <p:ph type="title"/>
          </p:nvPr>
        </p:nvSpPr>
        <p:spPr bwMode="auto">
          <a:xfrm>
            <a:off x="4008424" y="233074"/>
            <a:ext cx="4678376" cy="62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C7AD2DF8-4E10-42C6-94CC-B9C0EC0AAD33}"/>
              </a:ext>
            </a:extLst>
          </p:cNvPr>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1028" name="Picture 7" descr="logo-ltr.tif">
            <a:extLst>
              <a:ext uri="{FF2B5EF4-FFF2-40B4-BE49-F238E27FC236}">
                <a16:creationId xmlns:a16="http://schemas.microsoft.com/office/drawing/2014/main" id="{DE99C17E-A026-4E04-9D51-381A187E271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6" y="289721"/>
            <a:ext cx="1944688"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6" y="1148775"/>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6"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a:extLst>
              <a:ext uri="{FF2B5EF4-FFF2-40B4-BE49-F238E27FC236}">
                <a16:creationId xmlns:a16="http://schemas.microsoft.com/office/drawing/2014/main" id="{A2E29410-2D69-48DF-A926-E90673409EE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6"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5"/>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9" y="6251577"/>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E734301A-70D1-42DC-824F-D9CD1F19C497}"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5"/>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spTree>
    <p:extLst>
      <p:ext uri="{BB962C8B-B14F-4D97-AF65-F5344CB8AC3E}">
        <p14:creationId xmlns:p14="http://schemas.microsoft.com/office/powerpoint/2010/main" val="236480209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Lst>
  <p:transition spd="slow">
    <p:random/>
  </p:transition>
  <p:hf hdr="0"/>
  <p:txStyles>
    <p:titleStyle>
      <a:lvl1pPr algn="l" rtl="0" eaLnBrk="1" fontAlgn="base" hangingPunct="1">
        <a:spcBef>
          <a:spcPct val="0"/>
        </a:spcBef>
        <a:spcAft>
          <a:spcPct val="0"/>
        </a:spcAft>
        <a:defRPr sz="2400" kern="1200">
          <a:solidFill>
            <a:srgbClr val="9A1D2B"/>
          </a:solidFill>
          <a:latin typeface="Arial" pitchFamily="34" charset="0"/>
          <a:ea typeface="+mj-ea"/>
          <a:cs typeface="Arial" pitchFamily="34" charset="0"/>
        </a:defRPr>
      </a:lvl1pPr>
      <a:lvl2pPr algn="l" rtl="0" eaLnBrk="1" fontAlgn="base" hangingPunct="1">
        <a:spcBef>
          <a:spcPct val="0"/>
        </a:spcBef>
        <a:spcAft>
          <a:spcPct val="0"/>
        </a:spcAft>
        <a:defRPr sz="2400">
          <a:solidFill>
            <a:srgbClr val="9A1D2B"/>
          </a:solidFill>
          <a:latin typeface="Arial" charset="0"/>
          <a:cs typeface="Arial" charset="0"/>
        </a:defRPr>
      </a:lvl2pPr>
      <a:lvl3pPr algn="l" rtl="0" eaLnBrk="1" fontAlgn="base" hangingPunct="1">
        <a:spcBef>
          <a:spcPct val="0"/>
        </a:spcBef>
        <a:spcAft>
          <a:spcPct val="0"/>
        </a:spcAft>
        <a:defRPr sz="2400">
          <a:solidFill>
            <a:srgbClr val="9A1D2B"/>
          </a:solidFill>
          <a:latin typeface="Arial" charset="0"/>
          <a:cs typeface="Arial" charset="0"/>
        </a:defRPr>
      </a:lvl3pPr>
      <a:lvl4pPr algn="l" rtl="0" eaLnBrk="1" fontAlgn="base" hangingPunct="1">
        <a:spcBef>
          <a:spcPct val="0"/>
        </a:spcBef>
        <a:spcAft>
          <a:spcPct val="0"/>
        </a:spcAft>
        <a:defRPr sz="2400">
          <a:solidFill>
            <a:srgbClr val="9A1D2B"/>
          </a:solidFill>
          <a:latin typeface="Arial" charset="0"/>
          <a:cs typeface="Arial" charset="0"/>
        </a:defRPr>
      </a:lvl4pPr>
      <a:lvl5pPr algn="l" rtl="0" eaLnBrk="1" fontAlgn="base" hangingPunct="1">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hyperlink" Target="https://coronavirus.data.gov.uk/details/interactive-map" TargetMode="External"/><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7.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1EFC9091-8354-444B-BB79-2B3E0582CEE3}"/>
              </a:ext>
            </a:extLst>
          </p:cNvPr>
          <p:cNvSpPr>
            <a:spLocks noGrp="1" noChangeArrowheads="1"/>
          </p:cNvSpPr>
          <p:nvPr>
            <p:ph type="ctrTitle"/>
          </p:nvPr>
        </p:nvSpPr>
        <p:spPr/>
        <p:txBody>
          <a:bodyPr/>
          <a:lstStyle/>
          <a:p>
            <a:r>
              <a:rPr lang="en-US" altLang="en-US" sz="3600">
                <a:latin typeface="Sanchez Regular"/>
              </a:rPr>
              <a:t>Advanced Data </a:t>
            </a:r>
            <a:r>
              <a:rPr lang="en-US" altLang="en-US" sz="3600" dirty="0">
                <a:latin typeface="Sanchez Regular"/>
              </a:rPr>
              <a:t>Analytics: View Manipulation</a:t>
            </a:r>
          </a:p>
        </p:txBody>
      </p:sp>
      <p:sp>
        <p:nvSpPr>
          <p:cNvPr id="6147" name="Rectangle 7">
            <a:extLst>
              <a:ext uri="{FF2B5EF4-FFF2-40B4-BE49-F238E27FC236}">
                <a16:creationId xmlns:a16="http://schemas.microsoft.com/office/drawing/2014/main" id="{3033A40A-7689-4A10-8282-A750B72CBDD7}"/>
              </a:ext>
            </a:extLst>
          </p:cNvPr>
          <p:cNvSpPr>
            <a:spLocks noGrp="1" noChangeArrowheads="1"/>
          </p:cNvSpPr>
          <p:nvPr>
            <p:ph type="subTitle" idx="1"/>
          </p:nvPr>
        </p:nvSpPr>
        <p:spPr/>
        <p:txBody>
          <a:bodyPr>
            <a:normAutofit/>
          </a:bodyPr>
          <a:lstStyle/>
          <a:p>
            <a:pPr defTabSz="685783" fontAlgn="auto">
              <a:spcAft>
                <a:spcPts val="0"/>
              </a:spcAft>
              <a:defRPr/>
            </a:pPr>
            <a:r>
              <a:rPr lang="en-US" altLang="en-US"/>
              <a:t>Ian Nabney</a:t>
            </a:r>
          </a:p>
          <a:p>
            <a:pPr defTabSz="685783" fontAlgn="auto">
              <a:spcAft>
                <a:spcPts val="0"/>
              </a:spcAft>
              <a:defRPr/>
            </a:pPr>
            <a:r>
              <a:rPr lang="en-US" altLang="en-US"/>
              <a:t>ian.nabney@bristol.ac.uk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CFD50-BE39-498C-8BCD-732A3981E8A5}"/>
              </a:ext>
            </a:extLst>
          </p:cNvPr>
          <p:cNvSpPr>
            <a:spLocks noGrp="1"/>
          </p:cNvSpPr>
          <p:nvPr>
            <p:ph type="title"/>
          </p:nvPr>
        </p:nvSpPr>
        <p:spPr/>
        <p:txBody>
          <a:bodyPr/>
          <a:lstStyle/>
          <a:p>
            <a:r>
              <a:rPr lang="en-GB" dirty="0"/>
              <a:t>Element selection 2</a:t>
            </a:r>
          </a:p>
        </p:txBody>
      </p:sp>
      <p:sp>
        <p:nvSpPr>
          <p:cNvPr id="3" name="Date Placeholder 2">
            <a:extLst>
              <a:ext uri="{FF2B5EF4-FFF2-40B4-BE49-F238E27FC236}">
                <a16:creationId xmlns:a16="http://schemas.microsoft.com/office/drawing/2014/main" id="{81210CA7-DB08-4688-861C-51CEFF72948E}"/>
              </a:ext>
            </a:extLst>
          </p:cNvPr>
          <p:cNvSpPr>
            <a:spLocks noGrp="1"/>
          </p:cNvSpPr>
          <p:nvPr>
            <p:ph type="dt" sz="half" idx="10"/>
          </p:nvPr>
        </p:nvSpPr>
        <p:spPr/>
        <p:txBody>
          <a:bodyPr/>
          <a:lstStyle/>
          <a:p>
            <a:pPr>
              <a:defRPr/>
            </a:pPr>
            <a:fld id="{4DC4E52D-0076-44C2-91D7-8F1507E274CE}"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296B1BD7-76AC-452C-BAE9-1E7EAAD41976}"/>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CCA72EC8-4CC1-4B94-973C-6F26729F82D1}"/>
              </a:ext>
            </a:extLst>
          </p:cNvPr>
          <p:cNvSpPr>
            <a:spLocks noGrp="1"/>
          </p:cNvSpPr>
          <p:nvPr>
            <p:ph type="sldNum" sz="quarter" idx="12"/>
          </p:nvPr>
        </p:nvSpPr>
        <p:spPr/>
        <p:txBody>
          <a:bodyPr/>
          <a:lstStyle/>
          <a:p>
            <a:pPr>
              <a:defRPr/>
            </a:pPr>
            <a:fld id="{774C7798-4690-44F7-8BD5-F3F898FCA55B}" type="slidenum">
              <a:rPr lang="en-GB" altLang="en-GB" smtClean="0"/>
              <a:pPr>
                <a:defRPr/>
              </a:pPr>
              <a:t>10</a:t>
            </a:fld>
            <a:endParaRPr lang="en-GB" altLang="en-GB"/>
          </a:p>
        </p:txBody>
      </p:sp>
      <p:sp>
        <p:nvSpPr>
          <p:cNvPr id="7" name="TextBox 6">
            <a:extLst>
              <a:ext uri="{FF2B5EF4-FFF2-40B4-BE49-F238E27FC236}">
                <a16:creationId xmlns:a16="http://schemas.microsoft.com/office/drawing/2014/main" id="{1BD2F1AE-CD49-46DB-9B5B-385FF196CFD9}"/>
              </a:ext>
            </a:extLst>
          </p:cNvPr>
          <p:cNvSpPr txBox="1"/>
          <p:nvPr/>
        </p:nvSpPr>
        <p:spPr>
          <a:xfrm>
            <a:off x="233916" y="1270938"/>
            <a:ext cx="8452884" cy="3970318"/>
          </a:xfrm>
          <a:prstGeom prst="rect">
            <a:avLst/>
          </a:prstGeom>
          <a:noFill/>
        </p:spPr>
        <p:txBody>
          <a:bodyPr wrap="square" rtlCol="0">
            <a:spAutoFit/>
          </a:bodyPr>
          <a:lstStyle/>
          <a:p>
            <a:pPr marL="285750" indent="-285750" algn="l">
              <a:buFont typeface="Arial" panose="020B0604020202020204" pitchFamily="34" charset="0"/>
              <a:buChar char="•"/>
            </a:pPr>
            <a:r>
              <a:rPr lang="en-GB" i="0" dirty="0"/>
              <a:t>For some tasks there should only be one item selected at a time, which means that choosing a new item replaces the old one. </a:t>
            </a:r>
          </a:p>
          <a:p>
            <a:pPr marL="285750" indent="-285750" algn="l">
              <a:buFont typeface="Arial" panose="020B0604020202020204" pitchFamily="34" charset="0"/>
              <a:buChar char="•"/>
            </a:pPr>
            <a:r>
              <a:rPr lang="en-GB" i="0" dirty="0"/>
              <a:t>In other tasks, it is meaningful to have many items selected at once, so there must be actions for adding items, removing items, and clearing the selection set. For example, a vis tool might allow the user to interactively assign items into any of seven main groups, change the name of a group, and change the colour of items in the group. In this situation, it’s a good design choice to move beyond simply using different selection types into a design that explicitly tracks group membership using attributes. </a:t>
            </a:r>
          </a:p>
          <a:p>
            <a:pPr marL="285750" indent="-285750" algn="l">
              <a:buFont typeface="Arial" panose="020B0604020202020204" pitchFamily="34" charset="0"/>
              <a:buChar char="•"/>
            </a:pPr>
            <a:r>
              <a:rPr lang="en-GB" i="0" dirty="0"/>
              <a:t>In the previous example the selection set could contain multiple items, but all items within the set were interchangeable. Some abstract tasks require a distinction between a primary and secondary selection, for example, path traversal in a directed graph from a source to a target node. </a:t>
            </a:r>
          </a:p>
          <a:p>
            <a:pPr marL="285750" indent="-285750" algn="l">
              <a:buFont typeface="Arial" panose="020B0604020202020204" pitchFamily="34" charset="0"/>
              <a:buChar char="•"/>
            </a:pPr>
            <a:endParaRPr lang="en-GB" i="0" dirty="0"/>
          </a:p>
        </p:txBody>
      </p:sp>
    </p:spTree>
    <p:extLst>
      <p:ext uri="{BB962C8B-B14F-4D97-AF65-F5344CB8AC3E}">
        <p14:creationId xmlns:p14="http://schemas.microsoft.com/office/powerpoint/2010/main" val="283307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E800-2239-40C6-A94E-7FE2FB527312}"/>
              </a:ext>
            </a:extLst>
          </p:cNvPr>
          <p:cNvSpPr>
            <a:spLocks noGrp="1"/>
          </p:cNvSpPr>
          <p:nvPr>
            <p:ph type="title"/>
          </p:nvPr>
        </p:nvSpPr>
        <p:spPr/>
        <p:txBody>
          <a:bodyPr/>
          <a:lstStyle/>
          <a:p>
            <a:r>
              <a:rPr lang="en-GB" dirty="0"/>
              <a:t>Highlighting</a:t>
            </a:r>
          </a:p>
        </p:txBody>
      </p:sp>
      <p:sp>
        <p:nvSpPr>
          <p:cNvPr id="3" name="Date Placeholder 2">
            <a:extLst>
              <a:ext uri="{FF2B5EF4-FFF2-40B4-BE49-F238E27FC236}">
                <a16:creationId xmlns:a16="http://schemas.microsoft.com/office/drawing/2014/main" id="{1B5A0336-C297-4C35-A3B2-9C989468A8BA}"/>
              </a:ext>
            </a:extLst>
          </p:cNvPr>
          <p:cNvSpPr>
            <a:spLocks noGrp="1"/>
          </p:cNvSpPr>
          <p:nvPr>
            <p:ph type="dt" sz="half" idx="10"/>
          </p:nvPr>
        </p:nvSpPr>
        <p:spPr/>
        <p:txBody>
          <a:bodyPr/>
          <a:lstStyle/>
          <a:p>
            <a:pPr>
              <a:defRPr/>
            </a:pPr>
            <a:fld id="{23F56494-FFB3-4731-9E10-0F8BCF46D108}"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E1C38B6B-1BC8-4120-A97F-0EF372CAC772}"/>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47A4786-2FE4-43FE-ADA0-8386657C13F0}"/>
              </a:ext>
            </a:extLst>
          </p:cNvPr>
          <p:cNvSpPr>
            <a:spLocks noGrp="1"/>
          </p:cNvSpPr>
          <p:nvPr>
            <p:ph type="sldNum" sz="quarter" idx="12"/>
          </p:nvPr>
        </p:nvSpPr>
        <p:spPr/>
        <p:txBody>
          <a:bodyPr/>
          <a:lstStyle/>
          <a:p>
            <a:pPr>
              <a:defRPr/>
            </a:pPr>
            <a:fld id="{774C7798-4690-44F7-8BD5-F3F898FCA55B}" type="slidenum">
              <a:rPr lang="en-GB" altLang="en-GB" smtClean="0"/>
              <a:pPr>
                <a:defRPr/>
              </a:pPr>
              <a:t>11</a:t>
            </a:fld>
            <a:endParaRPr lang="en-GB" altLang="en-GB"/>
          </a:p>
        </p:txBody>
      </p:sp>
      <p:sp>
        <p:nvSpPr>
          <p:cNvPr id="6" name="TextBox 5">
            <a:extLst>
              <a:ext uri="{FF2B5EF4-FFF2-40B4-BE49-F238E27FC236}">
                <a16:creationId xmlns:a16="http://schemas.microsoft.com/office/drawing/2014/main" id="{B5819674-B073-4F9A-9698-EC0F583C2353}"/>
              </a:ext>
            </a:extLst>
          </p:cNvPr>
          <p:cNvSpPr txBox="1"/>
          <p:nvPr/>
        </p:nvSpPr>
        <p:spPr>
          <a:xfrm>
            <a:off x="276447" y="1488558"/>
            <a:ext cx="8410353" cy="4524315"/>
          </a:xfrm>
          <a:prstGeom prst="rect">
            <a:avLst/>
          </a:prstGeom>
          <a:noFill/>
        </p:spPr>
        <p:txBody>
          <a:bodyPr wrap="square" rtlCol="0">
            <a:spAutoFit/>
          </a:bodyPr>
          <a:lstStyle/>
          <a:p>
            <a:pPr marL="285750" indent="-285750" algn="l">
              <a:buFont typeface="Arial" panose="020B0604020202020204" pitchFamily="34" charset="0"/>
              <a:buChar char="•"/>
            </a:pPr>
            <a:r>
              <a:rPr lang="en-GB" i="0" dirty="0"/>
              <a:t>Selection should trigger </a:t>
            </a:r>
            <a:r>
              <a:rPr lang="en-GB" b="1" i="0" dirty="0">
                <a:solidFill>
                  <a:srgbClr val="7629FF"/>
                </a:solidFill>
              </a:rPr>
              <a:t>highlighting</a:t>
            </a:r>
            <a:r>
              <a:rPr lang="en-GB" i="0" dirty="0"/>
              <a:t> in order to provide users with immediate visual feedback, to confirm that the results of their operations match up with their intentions. </a:t>
            </a:r>
          </a:p>
          <a:p>
            <a:pPr marL="285750" indent="-285750" algn="l">
              <a:buFont typeface="Arial" panose="020B0604020202020204" pitchFamily="34" charset="0"/>
              <a:buChar char="•"/>
            </a:pPr>
            <a:r>
              <a:rPr lang="en-GB" i="0" dirty="0"/>
              <a:t>Two different design choices that can be independently varied: the interaction idiom of how the user selects elements and the visual encoding idiom of how the selected elements are highlighted</a:t>
            </a:r>
          </a:p>
          <a:p>
            <a:pPr marL="285750" indent="-285750" algn="l">
              <a:buFont typeface="Arial" panose="020B0604020202020204" pitchFamily="34" charset="0"/>
              <a:buChar char="•"/>
            </a:pPr>
            <a:r>
              <a:rPr lang="en-GB" i="0" dirty="0"/>
              <a:t>If using colour, should ensure a visual </a:t>
            </a:r>
            <a:r>
              <a:rPr lang="en-GB" i="0" dirty="0" err="1"/>
              <a:t>popout</a:t>
            </a:r>
            <a:r>
              <a:rPr lang="en-GB" i="0" dirty="0"/>
              <a:t> effect is achieved with sufficient hue, luminance, or saturation contrast. A limitation of highlighting by colour change is that the existing colour coding is temporarily hidden.</a:t>
            </a:r>
          </a:p>
          <a:p>
            <a:pPr marL="285750" indent="-285750" algn="l">
              <a:buFont typeface="Arial" panose="020B0604020202020204" pitchFamily="34" charset="0"/>
              <a:buChar char="•"/>
            </a:pPr>
            <a:r>
              <a:rPr lang="en-GB" i="0" dirty="0"/>
              <a:t>Another design choice is to use the size channel, for example by increasing an item’s size or the linewidth of a link. For links, it’s also common to highlight with the shape channel, by changing a solid line to a dashed one. These choices can be combined, for example, by highlighting lines with increased width and a colour change.</a:t>
            </a:r>
          </a:p>
          <a:p>
            <a:pPr marL="285750" indent="-285750" algn="l">
              <a:buFont typeface="Arial" panose="020B0604020202020204" pitchFamily="34" charset="0"/>
              <a:buChar char="•"/>
            </a:pPr>
            <a:r>
              <a:rPr lang="en-GB" i="0" dirty="0"/>
              <a:t>Can also consider reducing the salience of non-selected items (e.g. the parallel coordinates exercise from week 4).</a:t>
            </a:r>
          </a:p>
        </p:txBody>
      </p:sp>
    </p:spTree>
    <p:extLst>
      <p:ext uri="{BB962C8B-B14F-4D97-AF65-F5344CB8AC3E}">
        <p14:creationId xmlns:p14="http://schemas.microsoft.com/office/powerpoint/2010/main" val="766861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F469-F5ED-4E70-A2A3-985172CD188D}"/>
              </a:ext>
            </a:extLst>
          </p:cNvPr>
          <p:cNvSpPr>
            <a:spLocks noGrp="1"/>
          </p:cNvSpPr>
          <p:nvPr>
            <p:ph type="title"/>
          </p:nvPr>
        </p:nvSpPr>
        <p:spPr>
          <a:xfrm>
            <a:off x="2902688" y="233074"/>
            <a:ext cx="5784112" cy="620206"/>
          </a:xfrm>
        </p:spPr>
        <p:txBody>
          <a:bodyPr/>
          <a:lstStyle/>
          <a:p>
            <a:r>
              <a:rPr lang="en-GB" dirty="0"/>
              <a:t>Example: context-preserving visual links</a:t>
            </a:r>
          </a:p>
        </p:txBody>
      </p:sp>
      <p:sp>
        <p:nvSpPr>
          <p:cNvPr id="3" name="Date Placeholder 2">
            <a:extLst>
              <a:ext uri="{FF2B5EF4-FFF2-40B4-BE49-F238E27FC236}">
                <a16:creationId xmlns:a16="http://schemas.microsoft.com/office/drawing/2014/main" id="{905E31AA-E9A7-4D09-B177-11FD7CA30814}"/>
              </a:ext>
            </a:extLst>
          </p:cNvPr>
          <p:cNvSpPr>
            <a:spLocks noGrp="1"/>
          </p:cNvSpPr>
          <p:nvPr>
            <p:ph type="dt" sz="half" idx="10"/>
          </p:nvPr>
        </p:nvSpPr>
        <p:spPr/>
        <p:txBody>
          <a:bodyPr/>
          <a:lstStyle/>
          <a:p>
            <a:pPr>
              <a:defRPr/>
            </a:pPr>
            <a:fld id="{A0C11AA5-5851-427F-93B5-56BDA67512FB}"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8273B2A9-26FB-42D5-9955-F89AA1DF34FA}"/>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C9C3343-3713-493C-ACA0-CB75892F67ED}"/>
              </a:ext>
            </a:extLst>
          </p:cNvPr>
          <p:cNvSpPr>
            <a:spLocks noGrp="1"/>
          </p:cNvSpPr>
          <p:nvPr>
            <p:ph type="sldNum" sz="quarter" idx="12"/>
          </p:nvPr>
        </p:nvSpPr>
        <p:spPr/>
        <p:txBody>
          <a:bodyPr/>
          <a:lstStyle/>
          <a:p>
            <a:pPr>
              <a:defRPr/>
            </a:pPr>
            <a:fld id="{774C7798-4690-44F7-8BD5-F3F898FCA55B}" type="slidenum">
              <a:rPr lang="en-GB" altLang="en-GB" smtClean="0"/>
              <a:pPr>
                <a:defRPr/>
              </a:pPr>
              <a:t>12</a:t>
            </a:fld>
            <a:endParaRPr lang="en-GB" altLang="en-GB"/>
          </a:p>
        </p:txBody>
      </p:sp>
      <p:pic>
        <p:nvPicPr>
          <p:cNvPr id="6" name="Picture 5">
            <a:extLst>
              <a:ext uri="{FF2B5EF4-FFF2-40B4-BE49-F238E27FC236}">
                <a16:creationId xmlns:a16="http://schemas.microsoft.com/office/drawing/2014/main" id="{377507E8-D576-452C-B1C3-BB1A868B16E7}"/>
              </a:ext>
            </a:extLst>
          </p:cNvPr>
          <p:cNvPicPr>
            <a:picLocks noChangeAspect="1"/>
          </p:cNvPicPr>
          <p:nvPr/>
        </p:nvPicPr>
        <p:blipFill>
          <a:blip r:embed="rId2"/>
          <a:stretch>
            <a:fillRect/>
          </a:stretch>
        </p:blipFill>
        <p:spPr>
          <a:xfrm>
            <a:off x="1147762" y="1373481"/>
            <a:ext cx="6848475" cy="3629025"/>
          </a:xfrm>
          <a:prstGeom prst="rect">
            <a:avLst/>
          </a:prstGeom>
        </p:spPr>
      </p:pic>
      <p:sp>
        <p:nvSpPr>
          <p:cNvPr id="7" name="TextBox 6">
            <a:extLst>
              <a:ext uri="{FF2B5EF4-FFF2-40B4-BE49-F238E27FC236}">
                <a16:creationId xmlns:a16="http://schemas.microsoft.com/office/drawing/2014/main" id="{D7E8C441-922F-45BC-AD88-417CEE2DF76B}"/>
              </a:ext>
            </a:extLst>
          </p:cNvPr>
          <p:cNvSpPr txBox="1"/>
          <p:nvPr/>
        </p:nvSpPr>
        <p:spPr>
          <a:xfrm>
            <a:off x="244549" y="5167423"/>
            <a:ext cx="8442251" cy="954107"/>
          </a:xfrm>
          <a:prstGeom prst="rect">
            <a:avLst/>
          </a:prstGeom>
          <a:noFill/>
        </p:spPr>
        <p:txBody>
          <a:bodyPr wrap="square" rtlCol="0">
            <a:spAutoFit/>
          </a:bodyPr>
          <a:lstStyle/>
          <a:p>
            <a:pPr algn="l"/>
            <a:r>
              <a:rPr lang="en-GB" sz="1400" i="0" dirty="0"/>
              <a:t>Links are drawn as curves that are carefully routed between existing elements in a vis. The route takes into account trade-offs between four criteria: minimizing link lengths, minimizing the occlusion of salient regions, maximizing the difference between the link’s colour and the colours of the existing elements that it crosses, and maximizing the bundling of links together.</a:t>
            </a:r>
          </a:p>
        </p:txBody>
      </p:sp>
    </p:spTree>
    <p:extLst>
      <p:ext uri="{BB962C8B-B14F-4D97-AF65-F5344CB8AC3E}">
        <p14:creationId xmlns:p14="http://schemas.microsoft.com/office/powerpoint/2010/main" val="87807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5C55-31A4-43E1-8655-3E8919F4ADB1}"/>
              </a:ext>
            </a:extLst>
          </p:cNvPr>
          <p:cNvSpPr>
            <a:spLocks noGrp="1"/>
          </p:cNvSpPr>
          <p:nvPr>
            <p:ph type="title"/>
          </p:nvPr>
        </p:nvSpPr>
        <p:spPr/>
        <p:txBody>
          <a:bodyPr/>
          <a:lstStyle/>
          <a:p>
            <a:r>
              <a:rPr lang="en-GB" dirty="0"/>
              <a:t>Selection outcomes</a:t>
            </a:r>
          </a:p>
        </p:txBody>
      </p:sp>
      <p:sp>
        <p:nvSpPr>
          <p:cNvPr id="3" name="Date Placeholder 2">
            <a:extLst>
              <a:ext uri="{FF2B5EF4-FFF2-40B4-BE49-F238E27FC236}">
                <a16:creationId xmlns:a16="http://schemas.microsoft.com/office/drawing/2014/main" id="{EF6B1655-E8B6-40FB-8D7D-BFFE83FF3FCE}"/>
              </a:ext>
            </a:extLst>
          </p:cNvPr>
          <p:cNvSpPr>
            <a:spLocks noGrp="1"/>
          </p:cNvSpPr>
          <p:nvPr>
            <p:ph type="dt" sz="half" idx="10"/>
          </p:nvPr>
        </p:nvSpPr>
        <p:spPr/>
        <p:txBody>
          <a:bodyPr/>
          <a:lstStyle/>
          <a:p>
            <a:pPr>
              <a:defRPr/>
            </a:pPr>
            <a:fld id="{402180A4-B52E-4E33-B4C7-C4E637455559}"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C4EEB560-B026-476C-B184-E603029CB051}"/>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20236D6D-8FD1-4416-9E38-10D6E7FC3F69}"/>
              </a:ext>
            </a:extLst>
          </p:cNvPr>
          <p:cNvSpPr>
            <a:spLocks noGrp="1"/>
          </p:cNvSpPr>
          <p:nvPr>
            <p:ph type="sldNum" sz="quarter" idx="12"/>
          </p:nvPr>
        </p:nvSpPr>
        <p:spPr/>
        <p:txBody>
          <a:bodyPr/>
          <a:lstStyle/>
          <a:p>
            <a:pPr>
              <a:defRPr/>
            </a:pPr>
            <a:fld id="{774C7798-4690-44F7-8BD5-F3F898FCA55B}" type="slidenum">
              <a:rPr lang="en-GB" altLang="en-GB" smtClean="0"/>
              <a:pPr>
                <a:defRPr/>
              </a:pPr>
              <a:t>13</a:t>
            </a:fld>
            <a:endParaRPr lang="en-GB" altLang="en-GB"/>
          </a:p>
        </p:txBody>
      </p:sp>
      <p:sp>
        <p:nvSpPr>
          <p:cNvPr id="6" name="TextBox 5">
            <a:extLst>
              <a:ext uri="{FF2B5EF4-FFF2-40B4-BE49-F238E27FC236}">
                <a16:creationId xmlns:a16="http://schemas.microsoft.com/office/drawing/2014/main" id="{0665B2C8-E980-4E3D-A6D4-3CC82CB53164}"/>
              </a:ext>
            </a:extLst>
          </p:cNvPr>
          <p:cNvSpPr txBox="1"/>
          <p:nvPr/>
        </p:nvSpPr>
        <p:spPr>
          <a:xfrm>
            <a:off x="382772" y="1275907"/>
            <a:ext cx="8483416" cy="1446550"/>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Selection is often a first step in a multistage sequence, allowing the user to indicate specific elements that should be the target of the next action. </a:t>
            </a:r>
          </a:p>
          <a:p>
            <a:pPr marL="742950" lvl="1" indent="-285750">
              <a:buFont typeface="Arial" panose="020B0604020202020204" pitchFamily="34" charset="0"/>
              <a:buChar char="•"/>
            </a:pPr>
            <a:r>
              <a:rPr lang="en-GB" sz="1400" i="0" dirty="0"/>
              <a:t>Selected items might be filtered or aggregated, or their visual encoding could be changed. </a:t>
            </a:r>
          </a:p>
          <a:p>
            <a:pPr marL="742950" lvl="1" indent="-285750">
              <a:buFont typeface="Arial" panose="020B0604020202020204" pitchFamily="34" charset="0"/>
              <a:buChar char="•"/>
            </a:pPr>
            <a:r>
              <a:rPr lang="en-GB" sz="1400" i="0" dirty="0"/>
              <a:t>A selected set of regions or items might be reordered within a view. </a:t>
            </a:r>
          </a:p>
          <a:p>
            <a:pPr marL="742950" lvl="1" indent="-285750">
              <a:buFont typeface="Arial" panose="020B0604020202020204" pitchFamily="34" charset="0"/>
              <a:buChar char="•"/>
            </a:pPr>
            <a:r>
              <a:rPr lang="en-GB" sz="1400" i="0" dirty="0"/>
              <a:t>A navigation trajectory could be constructed so that a selected item is centred within the view at the end of an animated transition.</a:t>
            </a:r>
          </a:p>
        </p:txBody>
      </p:sp>
      <p:pic>
        <p:nvPicPr>
          <p:cNvPr id="7" name="Picture 6">
            <a:extLst>
              <a:ext uri="{FF2B5EF4-FFF2-40B4-BE49-F238E27FC236}">
                <a16:creationId xmlns:a16="http://schemas.microsoft.com/office/drawing/2014/main" id="{0188C061-5F97-4BB2-AEC7-DA731301E9D2}"/>
              </a:ext>
            </a:extLst>
          </p:cNvPr>
          <p:cNvPicPr>
            <a:picLocks noChangeAspect="1"/>
          </p:cNvPicPr>
          <p:nvPr/>
        </p:nvPicPr>
        <p:blipFill>
          <a:blip r:embed="rId2"/>
          <a:stretch>
            <a:fillRect/>
          </a:stretch>
        </p:blipFill>
        <p:spPr>
          <a:xfrm>
            <a:off x="221311" y="3136919"/>
            <a:ext cx="8644877" cy="3475021"/>
          </a:xfrm>
          <a:prstGeom prst="rect">
            <a:avLst/>
          </a:prstGeom>
        </p:spPr>
      </p:pic>
    </p:spTree>
    <p:extLst>
      <p:ext uri="{BB962C8B-B14F-4D97-AF65-F5344CB8AC3E}">
        <p14:creationId xmlns:p14="http://schemas.microsoft.com/office/powerpoint/2010/main" val="2095289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231F-06CC-48B8-A1F6-84C613C6BCC3}"/>
              </a:ext>
            </a:extLst>
          </p:cNvPr>
          <p:cNvSpPr>
            <a:spLocks noGrp="1"/>
          </p:cNvSpPr>
          <p:nvPr>
            <p:ph type="title"/>
          </p:nvPr>
        </p:nvSpPr>
        <p:spPr/>
        <p:txBody>
          <a:bodyPr/>
          <a:lstStyle/>
          <a:p>
            <a:r>
              <a:rPr lang="en-GB" dirty="0"/>
              <a:t>Navigation</a:t>
            </a:r>
          </a:p>
        </p:txBody>
      </p:sp>
      <p:sp>
        <p:nvSpPr>
          <p:cNvPr id="3" name="Date Placeholder 2">
            <a:extLst>
              <a:ext uri="{FF2B5EF4-FFF2-40B4-BE49-F238E27FC236}">
                <a16:creationId xmlns:a16="http://schemas.microsoft.com/office/drawing/2014/main" id="{F4FDD8D4-4DF8-4EB4-B5C9-464348F388AE}"/>
              </a:ext>
            </a:extLst>
          </p:cNvPr>
          <p:cNvSpPr>
            <a:spLocks noGrp="1"/>
          </p:cNvSpPr>
          <p:nvPr>
            <p:ph type="dt" sz="half" idx="10"/>
          </p:nvPr>
        </p:nvSpPr>
        <p:spPr/>
        <p:txBody>
          <a:bodyPr/>
          <a:lstStyle/>
          <a:p>
            <a:pPr>
              <a:defRPr/>
            </a:pPr>
            <a:fld id="{040A13D8-EEBD-41AE-9FDB-32A4C11BEFEC}"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9F3CCB8D-14AB-4B4A-B264-0213AB27D522}"/>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112F3B6-D8C7-4082-BEEC-172ECCEA5163}"/>
              </a:ext>
            </a:extLst>
          </p:cNvPr>
          <p:cNvSpPr>
            <a:spLocks noGrp="1"/>
          </p:cNvSpPr>
          <p:nvPr>
            <p:ph type="sldNum" sz="quarter" idx="12"/>
          </p:nvPr>
        </p:nvSpPr>
        <p:spPr/>
        <p:txBody>
          <a:bodyPr/>
          <a:lstStyle/>
          <a:p>
            <a:pPr>
              <a:defRPr/>
            </a:pPr>
            <a:fld id="{774C7798-4690-44F7-8BD5-F3F898FCA55B}" type="slidenum">
              <a:rPr lang="en-GB" altLang="en-GB" smtClean="0"/>
              <a:pPr>
                <a:defRPr/>
              </a:pPr>
              <a:t>14</a:t>
            </a:fld>
            <a:endParaRPr lang="en-GB" altLang="en-GB"/>
          </a:p>
        </p:txBody>
      </p:sp>
      <p:sp>
        <p:nvSpPr>
          <p:cNvPr id="6" name="TextBox 5">
            <a:extLst>
              <a:ext uri="{FF2B5EF4-FFF2-40B4-BE49-F238E27FC236}">
                <a16:creationId xmlns:a16="http://schemas.microsoft.com/office/drawing/2014/main" id="{C980C1C7-3D0E-4CF8-BDF6-935B2BB79859}"/>
              </a:ext>
            </a:extLst>
          </p:cNvPr>
          <p:cNvSpPr txBox="1"/>
          <p:nvPr/>
        </p:nvSpPr>
        <p:spPr>
          <a:xfrm>
            <a:off x="255181" y="1373481"/>
            <a:ext cx="8633637" cy="3785652"/>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Large and complex datasets often cannot be understood from only a single point of view. </a:t>
            </a:r>
          </a:p>
          <a:p>
            <a:pPr marL="285750" indent="-285750" algn="l">
              <a:buFont typeface="Arial" panose="020B0604020202020204" pitchFamily="34" charset="0"/>
              <a:buChar char="•"/>
            </a:pPr>
            <a:r>
              <a:rPr lang="en-GB" sz="1600" i="0" dirty="0"/>
              <a:t>Many interactive vis systems support </a:t>
            </a:r>
            <a:r>
              <a:rPr lang="en-GB" sz="1600" b="1" i="0" dirty="0">
                <a:solidFill>
                  <a:srgbClr val="7629FF"/>
                </a:solidFill>
              </a:rPr>
              <a:t>navigation</a:t>
            </a:r>
            <a:r>
              <a:rPr lang="en-GB" sz="1600" i="0" dirty="0"/>
              <a:t>, analogous to the physical world. The spatial layout is fixed and navigation changes the viewpoint.</a:t>
            </a:r>
          </a:p>
          <a:p>
            <a:pPr marL="285750" indent="-285750" algn="l">
              <a:buFont typeface="Arial" panose="020B0604020202020204" pitchFamily="34" charset="0"/>
              <a:buChar char="•"/>
            </a:pPr>
            <a:r>
              <a:rPr lang="en-GB" sz="1600" i="0" dirty="0"/>
              <a:t>The term navigation refers to changing the point of view from which things are drawn. The underlying metaphor is a virtual camera located in a particular spot and aimed in a particular direction. When that camera viewpoint is changed, the set of items visible in the camera frame also changes.</a:t>
            </a:r>
          </a:p>
          <a:p>
            <a:pPr marL="285750" indent="-285750" algn="l">
              <a:buFont typeface="Arial" panose="020B0604020202020204" pitchFamily="34" charset="0"/>
              <a:buChar char="•"/>
            </a:pPr>
            <a:r>
              <a:rPr lang="en-GB" sz="1600" i="0" dirty="0"/>
              <a:t>Navigation can be broken down into three components. </a:t>
            </a:r>
          </a:p>
          <a:p>
            <a:pPr marL="742950" lvl="1" indent="-285750">
              <a:buFont typeface="Arial" panose="020B0604020202020204" pitchFamily="34" charset="0"/>
              <a:buChar char="•"/>
            </a:pPr>
            <a:r>
              <a:rPr lang="en-GB" sz="1600" b="1" i="0" dirty="0">
                <a:solidFill>
                  <a:srgbClr val="7629FF"/>
                </a:solidFill>
              </a:rPr>
              <a:t>Zooming</a:t>
            </a:r>
            <a:r>
              <a:rPr lang="en-GB" sz="1600" i="0" dirty="0"/>
              <a:t> moves the camera closer to or farther from the plane. Zooming the camera in close will show fewer items, which appear to be larger. Zooming out so that the camera is far away will show more items, and they will appear smaller. </a:t>
            </a:r>
          </a:p>
          <a:p>
            <a:pPr marL="742950" lvl="1" indent="-285750">
              <a:buFont typeface="Arial" panose="020B0604020202020204" pitchFamily="34" charset="0"/>
              <a:buChar char="•"/>
            </a:pPr>
            <a:r>
              <a:rPr lang="en-GB" sz="1600" b="1" i="0" dirty="0">
                <a:solidFill>
                  <a:srgbClr val="7629FF"/>
                </a:solidFill>
              </a:rPr>
              <a:t>Panning</a:t>
            </a:r>
            <a:r>
              <a:rPr lang="en-GB" sz="1600" i="0" dirty="0"/>
              <a:t> the camera moves it parallel to the plane of the image, either up and down or from side to side.</a:t>
            </a:r>
          </a:p>
          <a:p>
            <a:pPr marL="742950" lvl="1" indent="-285750">
              <a:buFont typeface="Arial" panose="020B0604020202020204" pitchFamily="34" charset="0"/>
              <a:buChar char="•"/>
            </a:pPr>
            <a:r>
              <a:rPr lang="en-GB" sz="1600" b="1" i="0" dirty="0">
                <a:solidFill>
                  <a:srgbClr val="7629FF"/>
                </a:solidFill>
              </a:rPr>
              <a:t>Rotating</a:t>
            </a:r>
            <a:r>
              <a:rPr lang="en-GB" sz="1600" i="0" dirty="0"/>
              <a:t> spins the camera around its own axis. Rotation is rare in two-dimensional navigation, but it is much more important with 3D motion.</a:t>
            </a:r>
          </a:p>
        </p:txBody>
      </p:sp>
    </p:spTree>
    <p:extLst>
      <p:ext uri="{BB962C8B-B14F-4D97-AF65-F5344CB8AC3E}">
        <p14:creationId xmlns:p14="http://schemas.microsoft.com/office/powerpoint/2010/main" val="2068347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C9BB-4626-43CD-8069-3D53EEFBD64E}"/>
              </a:ext>
            </a:extLst>
          </p:cNvPr>
          <p:cNvSpPr>
            <a:spLocks noGrp="1"/>
          </p:cNvSpPr>
          <p:nvPr>
            <p:ph type="title"/>
          </p:nvPr>
        </p:nvSpPr>
        <p:spPr/>
        <p:txBody>
          <a:bodyPr/>
          <a:lstStyle/>
          <a:p>
            <a:r>
              <a:rPr lang="en-GB" dirty="0"/>
              <a:t>Zooming</a:t>
            </a:r>
          </a:p>
        </p:txBody>
      </p:sp>
      <p:sp>
        <p:nvSpPr>
          <p:cNvPr id="3" name="Date Placeholder 2">
            <a:extLst>
              <a:ext uri="{FF2B5EF4-FFF2-40B4-BE49-F238E27FC236}">
                <a16:creationId xmlns:a16="http://schemas.microsoft.com/office/drawing/2014/main" id="{4709AB23-7AFC-49E5-962C-3856ABC3EFF2}"/>
              </a:ext>
            </a:extLst>
          </p:cNvPr>
          <p:cNvSpPr>
            <a:spLocks noGrp="1"/>
          </p:cNvSpPr>
          <p:nvPr>
            <p:ph type="dt" sz="half" idx="10"/>
          </p:nvPr>
        </p:nvSpPr>
        <p:spPr/>
        <p:txBody>
          <a:bodyPr/>
          <a:lstStyle/>
          <a:p>
            <a:pPr>
              <a:defRPr/>
            </a:pPr>
            <a:fld id="{95ECD474-2315-4EE1-9AF6-F2DA4B4E009A}"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E6C3D8F5-037F-4E6E-8C5D-FC65AB3310A3}"/>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706D5916-FFBD-43DD-B8CD-99E9D5A24C48}"/>
              </a:ext>
            </a:extLst>
          </p:cNvPr>
          <p:cNvSpPr>
            <a:spLocks noGrp="1"/>
          </p:cNvSpPr>
          <p:nvPr>
            <p:ph type="sldNum" sz="quarter" idx="12"/>
          </p:nvPr>
        </p:nvSpPr>
        <p:spPr/>
        <p:txBody>
          <a:bodyPr/>
          <a:lstStyle/>
          <a:p>
            <a:pPr>
              <a:defRPr/>
            </a:pPr>
            <a:fld id="{774C7798-4690-44F7-8BD5-F3F898FCA55B}" type="slidenum">
              <a:rPr lang="en-GB" altLang="en-GB" smtClean="0"/>
              <a:pPr>
                <a:defRPr/>
              </a:pPr>
              <a:t>15</a:t>
            </a:fld>
            <a:endParaRPr lang="en-GB" altLang="en-GB"/>
          </a:p>
        </p:txBody>
      </p:sp>
      <p:sp>
        <p:nvSpPr>
          <p:cNvPr id="6" name="TextBox 5">
            <a:extLst>
              <a:ext uri="{FF2B5EF4-FFF2-40B4-BE49-F238E27FC236}">
                <a16:creationId xmlns:a16="http://schemas.microsoft.com/office/drawing/2014/main" id="{94A8E462-A9DD-4867-B585-B260D619A17A}"/>
              </a:ext>
            </a:extLst>
          </p:cNvPr>
          <p:cNvSpPr txBox="1"/>
          <p:nvPr/>
        </p:nvSpPr>
        <p:spPr>
          <a:xfrm>
            <a:off x="265814" y="1382233"/>
            <a:ext cx="8420986" cy="4524315"/>
          </a:xfrm>
          <a:prstGeom prst="rect">
            <a:avLst/>
          </a:prstGeom>
          <a:noFill/>
        </p:spPr>
        <p:txBody>
          <a:bodyPr wrap="square" rtlCol="0">
            <a:spAutoFit/>
          </a:bodyPr>
          <a:lstStyle/>
          <a:p>
            <a:pPr marL="285750" indent="-285750" algn="l">
              <a:buFont typeface="Arial" panose="020B0604020202020204" pitchFamily="34" charset="0"/>
              <a:buChar char="•"/>
            </a:pPr>
            <a:r>
              <a:rPr lang="en-GB" b="1" i="0" dirty="0">
                <a:solidFill>
                  <a:srgbClr val="7629FF"/>
                </a:solidFill>
              </a:rPr>
              <a:t>Geometric zooming </a:t>
            </a:r>
            <a:r>
              <a:rPr lang="en-GB" i="0" dirty="0"/>
              <a:t>corresponds with our real-world experience of walking closer to objects. In the 2D case, the metaphor is moving a piece of paper closer to or farther from our eyes, while keeping it parallel to our face.</a:t>
            </a:r>
          </a:p>
          <a:p>
            <a:pPr marL="285750" indent="-285750" algn="l">
              <a:buFont typeface="Arial" panose="020B0604020202020204" pitchFamily="34" charset="0"/>
              <a:buChar char="•"/>
            </a:pPr>
            <a:r>
              <a:rPr lang="en-GB" i="0" dirty="0"/>
              <a:t>With </a:t>
            </a:r>
            <a:r>
              <a:rPr lang="en-GB" b="1" i="0" dirty="0">
                <a:solidFill>
                  <a:srgbClr val="7629FF"/>
                </a:solidFill>
              </a:rPr>
              <a:t>semantic zooming</a:t>
            </a:r>
            <a:r>
              <a:rPr lang="en-GB" i="0" dirty="0"/>
              <a:t>, the representation of the object adapts to the number of pixels available in the image-space region occupied by the object. </a:t>
            </a:r>
          </a:p>
          <a:p>
            <a:pPr marL="285750" indent="-285750">
              <a:buFont typeface="Arial" panose="020B0604020202020204" pitchFamily="34" charset="0"/>
              <a:buChar char="•"/>
            </a:pPr>
            <a:r>
              <a:rPr lang="en-GB" i="0" dirty="0"/>
              <a:t>An abstract visual representation of a text file might always be a rectangular box, but its contents would change considerably. </a:t>
            </a:r>
          </a:p>
          <a:p>
            <a:pPr marL="742950" lvl="1" indent="-285750">
              <a:buFont typeface="Arial" panose="020B0604020202020204" pitchFamily="34" charset="0"/>
              <a:buChar char="•"/>
            </a:pPr>
            <a:r>
              <a:rPr lang="en-GB" i="0" dirty="0"/>
              <a:t>When the box is small, it would contain only a short text label, with the name of the file. </a:t>
            </a:r>
          </a:p>
          <a:p>
            <a:pPr marL="742950" lvl="1" indent="-285750">
              <a:buFont typeface="Arial" panose="020B0604020202020204" pitchFamily="34" charset="0"/>
              <a:buChar char="•"/>
            </a:pPr>
            <a:r>
              <a:rPr lang="en-GB" i="0" dirty="0"/>
              <a:t>A medium-sized box could contain the full document title. </a:t>
            </a:r>
          </a:p>
          <a:p>
            <a:pPr marL="742950" lvl="1" indent="-285750">
              <a:buFont typeface="Arial" panose="020B0604020202020204" pitchFamily="34" charset="0"/>
              <a:buChar char="•"/>
            </a:pPr>
            <a:r>
              <a:rPr lang="en-GB" i="0" dirty="0"/>
              <a:t>A large box could accommodate a multiline summary of the file contents. </a:t>
            </a:r>
          </a:p>
          <a:p>
            <a:pPr marL="285750" indent="-285750" algn="l">
              <a:buFont typeface="Arial" panose="020B0604020202020204" pitchFamily="34" charset="0"/>
              <a:buChar char="•"/>
            </a:pPr>
            <a:r>
              <a:rPr lang="en-GB" i="0" dirty="0"/>
              <a:t>If the representation did not change, the multiple lines of text would simply be illegible when the box was small.</a:t>
            </a:r>
          </a:p>
          <a:p>
            <a:pPr marL="285750" indent="-285750" algn="l">
              <a:buFont typeface="Arial" panose="020B0604020202020204" pitchFamily="34" charset="0"/>
              <a:buChar char="•"/>
            </a:pPr>
            <a:endParaRPr lang="en-GB" i="0" dirty="0"/>
          </a:p>
          <a:p>
            <a:pPr marL="285750" indent="-285750" algn="l">
              <a:buFont typeface="Arial" panose="020B0604020202020204" pitchFamily="34" charset="0"/>
              <a:buChar char="•"/>
            </a:pPr>
            <a:r>
              <a:rPr lang="en-GB" i="0" dirty="0"/>
              <a:t>Another common example is that of geographic maps: e.g. </a:t>
            </a:r>
            <a:r>
              <a:rPr lang="en-GB" i="0" dirty="0">
                <a:hlinkClick r:id="rId2"/>
              </a:rPr>
              <a:t>https://coronavirus.data.gov.uk/details/interactive-map</a:t>
            </a:r>
            <a:r>
              <a:rPr lang="en-GB" i="0" dirty="0"/>
              <a:t> </a:t>
            </a:r>
          </a:p>
        </p:txBody>
      </p:sp>
    </p:spTree>
    <p:extLst>
      <p:ext uri="{BB962C8B-B14F-4D97-AF65-F5344CB8AC3E}">
        <p14:creationId xmlns:p14="http://schemas.microsoft.com/office/powerpoint/2010/main" val="1526948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F9B2A-4393-4BB8-A363-F2BFAEE9AED9}"/>
              </a:ext>
            </a:extLst>
          </p:cNvPr>
          <p:cNvSpPr>
            <a:spLocks noGrp="1"/>
          </p:cNvSpPr>
          <p:nvPr>
            <p:ph type="title"/>
          </p:nvPr>
        </p:nvSpPr>
        <p:spPr/>
        <p:txBody>
          <a:bodyPr/>
          <a:lstStyle/>
          <a:p>
            <a:r>
              <a:rPr lang="en-GB" dirty="0"/>
              <a:t>Semantic zooming: example</a:t>
            </a:r>
          </a:p>
        </p:txBody>
      </p:sp>
      <p:sp>
        <p:nvSpPr>
          <p:cNvPr id="3" name="Date Placeholder 2">
            <a:extLst>
              <a:ext uri="{FF2B5EF4-FFF2-40B4-BE49-F238E27FC236}">
                <a16:creationId xmlns:a16="http://schemas.microsoft.com/office/drawing/2014/main" id="{9BD30165-AE71-4987-999C-A22CA53E8DAE}"/>
              </a:ext>
            </a:extLst>
          </p:cNvPr>
          <p:cNvSpPr>
            <a:spLocks noGrp="1"/>
          </p:cNvSpPr>
          <p:nvPr>
            <p:ph type="dt" sz="half" idx="10"/>
          </p:nvPr>
        </p:nvSpPr>
        <p:spPr/>
        <p:txBody>
          <a:bodyPr/>
          <a:lstStyle/>
          <a:p>
            <a:pPr>
              <a:defRPr/>
            </a:pPr>
            <a:fld id="{71FEE810-23AB-4F5E-ABE2-0567DFCF5AA3}"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BF67F9E3-1115-47A4-A270-80BCE9B250BC}"/>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7C3551D5-8B6E-4EED-BB07-83E4AD93696C}"/>
              </a:ext>
            </a:extLst>
          </p:cNvPr>
          <p:cNvSpPr>
            <a:spLocks noGrp="1"/>
          </p:cNvSpPr>
          <p:nvPr>
            <p:ph type="sldNum" sz="quarter" idx="12"/>
          </p:nvPr>
        </p:nvSpPr>
        <p:spPr/>
        <p:txBody>
          <a:bodyPr/>
          <a:lstStyle/>
          <a:p>
            <a:pPr>
              <a:defRPr/>
            </a:pPr>
            <a:fld id="{774C7798-4690-44F7-8BD5-F3F898FCA55B}" type="slidenum">
              <a:rPr lang="en-GB" altLang="en-GB" smtClean="0"/>
              <a:pPr>
                <a:defRPr/>
              </a:pPr>
              <a:t>16</a:t>
            </a:fld>
            <a:endParaRPr lang="en-GB" altLang="en-GB"/>
          </a:p>
        </p:txBody>
      </p:sp>
      <p:pic>
        <p:nvPicPr>
          <p:cNvPr id="6" name="Picture 5">
            <a:extLst>
              <a:ext uri="{FF2B5EF4-FFF2-40B4-BE49-F238E27FC236}">
                <a16:creationId xmlns:a16="http://schemas.microsoft.com/office/drawing/2014/main" id="{B2F1ECD4-976E-49BA-B78E-17B20F462915}"/>
              </a:ext>
            </a:extLst>
          </p:cNvPr>
          <p:cNvPicPr>
            <a:picLocks noChangeAspect="1"/>
          </p:cNvPicPr>
          <p:nvPr/>
        </p:nvPicPr>
        <p:blipFill>
          <a:blip r:embed="rId2"/>
          <a:stretch>
            <a:fillRect/>
          </a:stretch>
        </p:blipFill>
        <p:spPr>
          <a:xfrm>
            <a:off x="2590686" y="1748124"/>
            <a:ext cx="6275502" cy="4876802"/>
          </a:xfrm>
          <a:prstGeom prst="rect">
            <a:avLst/>
          </a:prstGeom>
        </p:spPr>
      </p:pic>
      <p:sp>
        <p:nvSpPr>
          <p:cNvPr id="7" name="TextBox 6">
            <a:extLst>
              <a:ext uri="{FF2B5EF4-FFF2-40B4-BE49-F238E27FC236}">
                <a16:creationId xmlns:a16="http://schemas.microsoft.com/office/drawing/2014/main" id="{97624BE0-49F4-4DA4-B129-06E2D0E64E8E}"/>
              </a:ext>
            </a:extLst>
          </p:cNvPr>
          <p:cNvSpPr txBox="1"/>
          <p:nvPr/>
        </p:nvSpPr>
        <p:spPr>
          <a:xfrm>
            <a:off x="128588" y="1240921"/>
            <a:ext cx="8611007" cy="523220"/>
          </a:xfrm>
          <a:prstGeom prst="rect">
            <a:avLst/>
          </a:prstGeom>
          <a:noFill/>
        </p:spPr>
        <p:txBody>
          <a:bodyPr wrap="square" rtlCol="0">
            <a:spAutoFit/>
          </a:bodyPr>
          <a:lstStyle/>
          <a:p>
            <a:pPr algn="l"/>
            <a:r>
              <a:rPr lang="en-GB" sz="1400" i="0" dirty="0" err="1"/>
              <a:t>LiveRAC</a:t>
            </a:r>
            <a:r>
              <a:rPr lang="en-GB" sz="1400" i="0" dirty="0"/>
              <a:t> system for </a:t>
            </a:r>
            <a:r>
              <a:rPr lang="en-GB" sz="1400" i="0" dirty="0" err="1"/>
              <a:t>analyzing</a:t>
            </a:r>
            <a:r>
              <a:rPr lang="en-GB" sz="1400" i="0" dirty="0"/>
              <a:t> large collections of time-series data, in this case resource usage for large-scale system administration</a:t>
            </a:r>
          </a:p>
        </p:txBody>
      </p:sp>
    </p:spTree>
    <p:extLst>
      <p:ext uri="{BB962C8B-B14F-4D97-AF65-F5344CB8AC3E}">
        <p14:creationId xmlns:p14="http://schemas.microsoft.com/office/powerpoint/2010/main" val="2616320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6AD3F-13EB-4B9B-8675-481C6710C619}"/>
              </a:ext>
            </a:extLst>
          </p:cNvPr>
          <p:cNvSpPr>
            <a:spLocks noGrp="1"/>
          </p:cNvSpPr>
          <p:nvPr>
            <p:ph type="title"/>
          </p:nvPr>
        </p:nvSpPr>
        <p:spPr/>
        <p:txBody>
          <a:bodyPr/>
          <a:lstStyle/>
          <a:p>
            <a:r>
              <a:rPr lang="en-GB" dirty="0"/>
              <a:t>Constrained navigation</a:t>
            </a:r>
          </a:p>
        </p:txBody>
      </p:sp>
      <p:sp>
        <p:nvSpPr>
          <p:cNvPr id="3" name="Date Placeholder 2">
            <a:extLst>
              <a:ext uri="{FF2B5EF4-FFF2-40B4-BE49-F238E27FC236}">
                <a16:creationId xmlns:a16="http://schemas.microsoft.com/office/drawing/2014/main" id="{A0EC06AE-D4CB-41B2-A071-0EE219BD3434}"/>
              </a:ext>
            </a:extLst>
          </p:cNvPr>
          <p:cNvSpPr>
            <a:spLocks noGrp="1"/>
          </p:cNvSpPr>
          <p:nvPr>
            <p:ph type="dt" sz="half" idx="10"/>
          </p:nvPr>
        </p:nvSpPr>
        <p:spPr/>
        <p:txBody>
          <a:bodyPr/>
          <a:lstStyle/>
          <a:p>
            <a:pPr>
              <a:defRPr/>
            </a:pPr>
            <a:fld id="{9EDEDBEF-9D61-4AD1-824A-6BA37C2A455F}"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4F288155-FE73-44E6-808E-9C87392FC511}"/>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D7113EBE-01B2-4E01-8C39-A98E53FCA2FB}"/>
              </a:ext>
            </a:extLst>
          </p:cNvPr>
          <p:cNvSpPr>
            <a:spLocks noGrp="1"/>
          </p:cNvSpPr>
          <p:nvPr>
            <p:ph type="sldNum" sz="quarter" idx="12"/>
          </p:nvPr>
        </p:nvSpPr>
        <p:spPr/>
        <p:txBody>
          <a:bodyPr/>
          <a:lstStyle/>
          <a:p>
            <a:pPr>
              <a:defRPr/>
            </a:pPr>
            <a:fld id="{774C7798-4690-44F7-8BD5-F3F898FCA55B}" type="slidenum">
              <a:rPr lang="en-GB" altLang="en-GB" smtClean="0"/>
              <a:pPr>
                <a:defRPr/>
              </a:pPr>
              <a:t>17</a:t>
            </a:fld>
            <a:endParaRPr lang="en-GB" altLang="en-GB"/>
          </a:p>
        </p:txBody>
      </p:sp>
      <p:sp>
        <p:nvSpPr>
          <p:cNvPr id="6" name="TextBox 5">
            <a:extLst>
              <a:ext uri="{FF2B5EF4-FFF2-40B4-BE49-F238E27FC236}">
                <a16:creationId xmlns:a16="http://schemas.microsoft.com/office/drawing/2014/main" id="{F1467C30-B5D4-45B7-B730-D5B6DC9972F8}"/>
              </a:ext>
            </a:extLst>
          </p:cNvPr>
          <p:cNvSpPr txBox="1"/>
          <p:nvPr/>
        </p:nvSpPr>
        <p:spPr>
          <a:xfrm>
            <a:off x="308344" y="1531088"/>
            <a:ext cx="8378456" cy="4247317"/>
          </a:xfrm>
          <a:prstGeom prst="rect">
            <a:avLst/>
          </a:prstGeom>
          <a:noFill/>
        </p:spPr>
        <p:txBody>
          <a:bodyPr wrap="square" rtlCol="0">
            <a:spAutoFit/>
          </a:bodyPr>
          <a:lstStyle/>
          <a:p>
            <a:pPr marL="285750" indent="-285750" algn="l">
              <a:buFont typeface="Arial" panose="020B0604020202020204" pitchFamily="34" charset="0"/>
              <a:buChar char="•"/>
            </a:pPr>
            <a:r>
              <a:rPr lang="en-GB" i="0" dirty="0"/>
              <a:t>With </a:t>
            </a:r>
            <a:r>
              <a:rPr lang="en-GB" b="1" i="0" dirty="0">
                <a:solidFill>
                  <a:srgbClr val="7629FF"/>
                </a:solidFill>
              </a:rPr>
              <a:t>unconstrained</a:t>
            </a:r>
            <a:r>
              <a:rPr lang="en-GB" i="0" dirty="0"/>
              <a:t> </a:t>
            </a:r>
            <a:r>
              <a:rPr lang="en-GB" b="1" i="0" dirty="0">
                <a:solidFill>
                  <a:srgbClr val="7629FF"/>
                </a:solidFill>
              </a:rPr>
              <a:t>navigation</a:t>
            </a:r>
            <a:r>
              <a:rPr lang="en-GB" i="0" dirty="0"/>
              <a:t>, the camera can move anywhere at all. </a:t>
            </a:r>
          </a:p>
          <a:p>
            <a:pPr marL="285750" indent="-285750" algn="l">
              <a:buFont typeface="Arial" panose="020B0604020202020204" pitchFamily="34" charset="0"/>
              <a:buChar char="•"/>
            </a:pPr>
            <a:r>
              <a:rPr lang="en-GB" i="0" dirty="0"/>
              <a:t>Navigating with the six degrees of freedom available in 3D space is not a skill that most people have acquired; pilots are the exception.</a:t>
            </a:r>
          </a:p>
          <a:p>
            <a:pPr marL="285750" indent="-285750" algn="l">
              <a:buFont typeface="Arial" panose="020B0604020202020204" pitchFamily="34" charset="0"/>
              <a:buChar char="•"/>
            </a:pPr>
            <a:r>
              <a:rPr lang="en-GB" b="1" i="0" dirty="0">
                <a:solidFill>
                  <a:srgbClr val="7629FF"/>
                </a:solidFill>
              </a:rPr>
              <a:t>Constrained navigation </a:t>
            </a:r>
            <a:r>
              <a:rPr lang="en-GB" i="0" dirty="0"/>
              <a:t>idioms have limits on the possible motion of the camera, e.g. limiting the zoom range, so that the camera cannot zoom out much farther than the distance where the entire drawn scene is visible or zoom in much farther than the size of the smallest object.</a:t>
            </a:r>
          </a:p>
          <a:p>
            <a:pPr marL="285750" indent="-285750" algn="l">
              <a:buFont typeface="Arial" panose="020B0604020202020204" pitchFamily="34" charset="0"/>
              <a:buChar char="•"/>
            </a:pPr>
            <a:r>
              <a:rPr lang="en-GB" i="0" dirty="0"/>
              <a:t>Constrained navigation is particularly powerful when combined with linked navigation between multiple views. </a:t>
            </a:r>
          </a:p>
          <a:p>
            <a:pPr marL="285750" indent="-285750" algn="l">
              <a:buFont typeface="Arial" panose="020B0604020202020204" pitchFamily="34" charset="0"/>
              <a:buChar char="•"/>
            </a:pPr>
            <a:r>
              <a:rPr lang="en-GB" i="0" dirty="0"/>
              <a:t>For example, a tabular or list view could be sorted by many possible attributes. These views support search well, where the name of a unique item is known in advance. Clicking on that object in the list view could trigger navigation to ensure that the object of interest is framed within another view designed for browsing local neighbourhoods where the items are laid out with a very different spatial encoding.</a:t>
            </a:r>
          </a:p>
        </p:txBody>
      </p:sp>
    </p:spTree>
    <p:extLst>
      <p:ext uri="{BB962C8B-B14F-4D97-AF65-F5344CB8AC3E}">
        <p14:creationId xmlns:p14="http://schemas.microsoft.com/office/powerpoint/2010/main" val="2764470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C883-F98F-474F-9B56-049E3027063E}"/>
              </a:ext>
            </a:extLst>
          </p:cNvPr>
          <p:cNvSpPr>
            <a:spLocks noGrp="1"/>
          </p:cNvSpPr>
          <p:nvPr>
            <p:ph type="title"/>
          </p:nvPr>
        </p:nvSpPr>
        <p:spPr/>
        <p:txBody>
          <a:bodyPr/>
          <a:lstStyle/>
          <a:p>
            <a:r>
              <a:rPr lang="en-GB" dirty="0"/>
              <a:t>Reducing attributes</a:t>
            </a:r>
          </a:p>
        </p:txBody>
      </p:sp>
      <p:sp>
        <p:nvSpPr>
          <p:cNvPr id="3" name="Date Placeholder 2">
            <a:extLst>
              <a:ext uri="{FF2B5EF4-FFF2-40B4-BE49-F238E27FC236}">
                <a16:creationId xmlns:a16="http://schemas.microsoft.com/office/drawing/2014/main" id="{127A66A0-00AD-4E8F-9559-92E14AC60164}"/>
              </a:ext>
            </a:extLst>
          </p:cNvPr>
          <p:cNvSpPr>
            <a:spLocks noGrp="1"/>
          </p:cNvSpPr>
          <p:nvPr>
            <p:ph type="dt" sz="half" idx="10"/>
          </p:nvPr>
        </p:nvSpPr>
        <p:spPr/>
        <p:txBody>
          <a:bodyPr/>
          <a:lstStyle/>
          <a:p>
            <a:pPr>
              <a:defRPr/>
            </a:pPr>
            <a:fld id="{E960DA29-4BA0-4C98-863D-CFF182FFB9E4}"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60552223-00B6-4755-9C15-07137C7630E2}"/>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DBC965B0-BFA4-4019-9581-EA93B555E677}"/>
              </a:ext>
            </a:extLst>
          </p:cNvPr>
          <p:cNvSpPr>
            <a:spLocks noGrp="1"/>
          </p:cNvSpPr>
          <p:nvPr>
            <p:ph type="sldNum" sz="quarter" idx="12"/>
          </p:nvPr>
        </p:nvSpPr>
        <p:spPr/>
        <p:txBody>
          <a:bodyPr/>
          <a:lstStyle/>
          <a:p>
            <a:pPr>
              <a:defRPr/>
            </a:pPr>
            <a:fld id="{774C7798-4690-44F7-8BD5-F3F898FCA55B}" type="slidenum">
              <a:rPr lang="en-GB" altLang="en-GB" smtClean="0"/>
              <a:pPr>
                <a:defRPr/>
              </a:pPr>
              <a:t>18</a:t>
            </a:fld>
            <a:endParaRPr lang="en-GB" altLang="en-GB"/>
          </a:p>
        </p:txBody>
      </p:sp>
      <p:sp>
        <p:nvSpPr>
          <p:cNvPr id="6" name="TextBox 5">
            <a:extLst>
              <a:ext uri="{FF2B5EF4-FFF2-40B4-BE49-F238E27FC236}">
                <a16:creationId xmlns:a16="http://schemas.microsoft.com/office/drawing/2014/main" id="{6DD1E246-632F-4460-BC50-920D5F1000C1}"/>
              </a:ext>
            </a:extLst>
          </p:cNvPr>
          <p:cNvSpPr txBox="1"/>
          <p:nvPr/>
        </p:nvSpPr>
        <p:spPr>
          <a:xfrm>
            <a:off x="297712" y="1541721"/>
            <a:ext cx="8389088" cy="2554545"/>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geometric intuitions that underlie the metaphor of navigation with a virtual camera also lead to a set of design choices for reducing the number of attributes: slice, cut, and project. </a:t>
            </a:r>
          </a:p>
          <a:p>
            <a:pPr marL="285750" indent="-285750" algn="l">
              <a:buFont typeface="Arial" panose="020B0604020202020204" pitchFamily="34" charset="0"/>
              <a:buChar char="•"/>
            </a:pPr>
            <a:r>
              <a:rPr lang="en-GB" sz="2000" i="0" dirty="0"/>
              <a:t>Although these idioms are inspired by ways to manipulate a virtual camera in a 3D scene, they also generalize to higher-dimensional spaces. </a:t>
            </a:r>
          </a:p>
          <a:p>
            <a:pPr marL="285750" indent="-285750" algn="l">
              <a:buFont typeface="Arial" panose="020B0604020202020204" pitchFamily="34" charset="0"/>
              <a:buChar char="•"/>
            </a:pPr>
            <a:r>
              <a:rPr lang="en-GB" sz="2000" i="0" dirty="0"/>
              <a:t>These idioms are very commonly used for spatial field datasets, but they can sometimes be usefully applied to abstract data.</a:t>
            </a:r>
          </a:p>
        </p:txBody>
      </p:sp>
    </p:spTree>
    <p:extLst>
      <p:ext uri="{BB962C8B-B14F-4D97-AF65-F5344CB8AC3E}">
        <p14:creationId xmlns:p14="http://schemas.microsoft.com/office/powerpoint/2010/main" val="2674500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34E0-4CC5-47A6-A24B-2C81022BEF81}"/>
              </a:ext>
            </a:extLst>
          </p:cNvPr>
          <p:cNvSpPr>
            <a:spLocks noGrp="1"/>
          </p:cNvSpPr>
          <p:nvPr>
            <p:ph type="title"/>
          </p:nvPr>
        </p:nvSpPr>
        <p:spPr/>
        <p:txBody>
          <a:bodyPr/>
          <a:lstStyle/>
          <a:p>
            <a:r>
              <a:rPr lang="en-GB" dirty="0"/>
              <a:t>Slice</a:t>
            </a:r>
          </a:p>
        </p:txBody>
      </p:sp>
      <p:sp>
        <p:nvSpPr>
          <p:cNvPr id="3" name="Date Placeholder 2">
            <a:extLst>
              <a:ext uri="{FF2B5EF4-FFF2-40B4-BE49-F238E27FC236}">
                <a16:creationId xmlns:a16="http://schemas.microsoft.com/office/drawing/2014/main" id="{753B1785-D99D-4B24-BEB9-A20338EB690E}"/>
              </a:ext>
            </a:extLst>
          </p:cNvPr>
          <p:cNvSpPr>
            <a:spLocks noGrp="1"/>
          </p:cNvSpPr>
          <p:nvPr>
            <p:ph type="dt" sz="half" idx="10"/>
          </p:nvPr>
        </p:nvSpPr>
        <p:spPr/>
        <p:txBody>
          <a:bodyPr/>
          <a:lstStyle/>
          <a:p>
            <a:pPr>
              <a:defRPr/>
            </a:pPr>
            <a:fld id="{F69A4A17-87AB-4CFE-AA73-463366FDD0DC}"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298F22CB-E167-4C39-A332-5C1EA3249A64}"/>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948F9FD6-DE43-4570-A6D6-A9D805159A60}"/>
              </a:ext>
            </a:extLst>
          </p:cNvPr>
          <p:cNvSpPr>
            <a:spLocks noGrp="1"/>
          </p:cNvSpPr>
          <p:nvPr>
            <p:ph type="sldNum" sz="quarter" idx="12"/>
          </p:nvPr>
        </p:nvSpPr>
        <p:spPr/>
        <p:txBody>
          <a:bodyPr/>
          <a:lstStyle/>
          <a:p>
            <a:pPr>
              <a:defRPr/>
            </a:pPr>
            <a:fld id="{774C7798-4690-44F7-8BD5-F3F898FCA55B}" type="slidenum">
              <a:rPr lang="en-GB" altLang="en-GB" smtClean="0"/>
              <a:pPr>
                <a:defRPr/>
              </a:pPr>
              <a:t>19</a:t>
            </a:fld>
            <a:endParaRPr lang="en-GB" altLang="en-GB"/>
          </a:p>
        </p:txBody>
      </p:sp>
      <p:sp>
        <p:nvSpPr>
          <p:cNvPr id="6" name="TextBox 5">
            <a:extLst>
              <a:ext uri="{FF2B5EF4-FFF2-40B4-BE49-F238E27FC236}">
                <a16:creationId xmlns:a16="http://schemas.microsoft.com/office/drawing/2014/main" id="{2C0AF39A-5CBE-48C8-9F6F-AE253E05A9D2}"/>
              </a:ext>
            </a:extLst>
          </p:cNvPr>
          <p:cNvSpPr txBox="1"/>
          <p:nvPr/>
        </p:nvSpPr>
        <p:spPr>
          <a:xfrm>
            <a:off x="308344" y="1477926"/>
            <a:ext cx="8378456" cy="2800767"/>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With the </a:t>
            </a:r>
            <a:r>
              <a:rPr lang="en-GB" sz="1600" b="1" i="0" dirty="0">
                <a:solidFill>
                  <a:srgbClr val="7629FF"/>
                </a:solidFill>
              </a:rPr>
              <a:t>slice</a:t>
            </a:r>
            <a:r>
              <a:rPr lang="en-GB" sz="1600" i="0" dirty="0"/>
              <a:t> design choice, a single value is chosen from the dimension to eliminate, and only the items matching that value for the dimension are extracted to include in the lower-dimensional slice. Slicing is a particularly intuitive metaphor when reducing spatial data from 3D to 2D.</a:t>
            </a:r>
          </a:p>
          <a:p>
            <a:pPr marL="285750" indent="-285750" algn="l">
              <a:buFont typeface="Arial" panose="020B0604020202020204" pitchFamily="34" charset="0"/>
              <a:buChar char="•"/>
            </a:pPr>
            <a:r>
              <a:rPr lang="en-GB" sz="1600" i="0" dirty="0"/>
              <a:t>The value chosen is a height and the information extracted is the 2D position and colour for each point matching that height. </a:t>
            </a:r>
          </a:p>
          <a:p>
            <a:pPr marL="285750" indent="-285750" algn="l">
              <a:buFont typeface="Arial" panose="020B0604020202020204" pitchFamily="34" charset="0"/>
              <a:buChar char="•"/>
            </a:pPr>
            <a:r>
              <a:rPr lang="en-GB" sz="1600" i="0" dirty="0"/>
              <a:t>Here the slicing plane is aligned to one of the major axes of the human body, which are also the original dimensions used to gather the data. </a:t>
            </a:r>
          </a:p>
          <a:p>
            <a:pPr marL="285750" indent="-285750" algn="l">
              <a:buFont typeface="Arial" panose="020B0604020202020204" pitchFamily="34" charset="0"/>
              <a:buChar char="•"/>
            </a:pPr>
            <a:r>
              <a:rPr lang="en-GB" sz="1600" i="0" dirty="0"/>
              <a:t>One benefit of axis-aligned slices is that they may correspond to views that are familiar to the viewer: for example, medical students learn anatomy in terms of cross sections along the standard coronal, sagittal, and horizontal planes.</a:t>
            </a:r>
          </a:p>
        </p:txBody>
      </p:sp>
      <p:pic>
        <p:nvPicPr>
          <p:cNvPr id="8" name="Picture 7">
            <a:extLst>
              <a:ext uri="{FF2B5EF4-FFF2-40B4-BE49-F238E27FC236}">
                <a16:creationId xmlns:a16="http://schemas.microsoft.com/office/drawing/2014/main" id="{0B3D0571-DA47-4444-B120-18982EED24E6}"/>
              </a:ext>
            </a:extLst>
          </p:cNvPr>
          <p:cNvPicPr>
            <a:picLocks noChangeAspect="1"/>
          </p:cNvPicPr>
          <p:nvPr/>
        </p:nvPicPr>
        <p:blipFill>
          <a:blip r:embed="rId2"/>
          <a:stretch>
            <a:fillRect/>
          </a:stretch>
        </p:blipFill>
        <p:spPr>
          <a:xfrm>
            <a:off x="6445863" y="3987726"/>
            <a:ext cx="2229161" cy="2114845"/>
          </a:xfrm>
          <a:prstGeom prst="rect">
            <a:avLst/>
          </a:prstGeom>
        </p:spPr>
      </p:pic>
    </p:spTree>
    <p:extLst>
      <p:ext uri="{BB962C8B-B14F-4D97-AF65-F5344CB8AC3E}">
        <p14:creationId xmlns:p14="http://schemas.microsoft.com/office/powerpoint/2010/main" val="275304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a:latin typeface="Sanchez Regular"/>
              </a:rPr>
              <a:t>Overview</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dirty="0"/>
              <a:t>Reading: Chapter 11 of </a:t>
            </a:r>
            <a:r>
              <a:rPr lang="en-GB" altLang="en-US" dirty="0" err="1"/>
              <a:t>Munzner</a:t>
            </a:r>
            <a:endParaRPr lang="en-GB" altLang="en-US" dirty="0"/>
          </a:p>
          <a:p>
            <a:r>
              <a:rPr lang="en-GB" altLang="en-US" dirty="0"/>
              <a:t>Understand the design choices to manipulate a view: to change it, select items or attributes, navigate to a different viewpoint</a:t>
            </a:r>
          </a:p>
          <a:p>
            <a:r>
              <a:rPr lang="en-GB" altLang="en-US" dirty="0"/>
              <a:t>Able to apply appropriate choices to design challenges</a:t>
            </a:r>
          </a:p>
          <a:p>
            <a:endParaRPr lang="en-GB"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2EDD-1C2D-4B42-AD92-0F568158F983}"/>
              </a:ext>
            </a:extLst>
          </p:cNvPr>
          <p:cNvSpPr>
            <a:spLocks noGrp="1"/>
          </p:cNvSpPr>
          <p:nvPr>
            <p:ph type="title"/>
          </p:nvPr>
        </p:nvSpPr>
        <p:spPr/>
        <p:txBody>
          <a:bodyPr/>
          <a:lstStyle/>
          <a:p>
            <a:r>
              <a:rPr lang="en-GB" dirty="0"/>
              <a:t>Example: </a:t>
            </a:r>
            <a:r>
              <a:rPr lang="en-GB" dirty="0" err="1"/>
              <a:t>HyperSlice</a:t>
            </a:r>
            <a:endParaRPr lang="en-GB" dirty="0"/>
          </a:p>
        </p:txBody>
      </p:sp>
      <p:sp>
        <p:nvSpPr>
          <p:cNvPr id="3" name="Date Placeholder 2">
            <a:extLst>
              <a:ext uri="{FF2B5EF4-FFF2-40B4-BE49-F238E27FC236}">
                <a16:creationId xmlns:a16="http://schemas.microsoft.com/office/drawing/2014/main" id="{78D26280-6C30-4858-B4E0-0BA02E1FD0A8}"/>
              </a:ext>
            </a:extLst>
          </p:cNvPr>
          <p:cNvSpPr>
            <a:spLocks noGrp="1"/>
          </p:cNvSpPr>
          <p:nvPr>
            <p:ph type="dt" sz="half" idx="10"/>
          </p:nvPr>
        </p:nvSpPr>
        <p:spPr/>
        <p:txBody>
          <a:bodyPr/>
          <a:lstStyle/>
          <a:p>
            <a:pPr>
              <a:defRPr/>
            </a:pPr>
            <a:fld id="{0111C30E-62D3-4E84-8389-D41DBAF40EA1}"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54EE3174-3E64-4195-AA91-84DF9B957293}"/>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E46824F2-6AB6-429A-9083-A9F9F7D2F1AD}"/>
              </a:ext>
            </a:extLst>
          </p:cNvPr>
          <p:cNvSpPr>
            <a:spLocks noGrp="1"/>
          </p:cNvSpPr>
          <p:nvPr>
            <p:ph type="sldNum" sz="quarter" idx="12"/>
          </p:nvPr>
        </p:nvSpPr>
        <p:spPr/>
        <p:txBody>
          <a:bodyPr/>
          <a:lstStyle/>
          <a:p>
            <a:pPr>
              <a:defRPr/>
            </a:pPr>
            <a:fld id="{774C7798-4690-44F7-8BD5-F3F898FCA55B}" type="slidenum">
              <a:rPr lang="en-GB" altLang="en-GB" smtClean="0"/>
              <a:pPr>
                <a:defRPr/>
              </a:pPr>
              <a:t>20</a:t>
            </a:fld>
            <a:endParaRPr lang="en-GB" altLang="en-GB"/>
          </a:p>
        </p:txBody>
      </p:sp>
      <p:pic>
        <p:nvPicPr>
          <p:cNvPr id="6" name="Picture 5">
            <a:extLst>
              <a:ext uri="{FF2B5EF4-FFF2-40B4-BE49-F238E27FC236}">
                <a16:creationId xmlns:a16="http://schemas.microsoft.com/office/drawing/2014/main" id="{51F6AF84-D641-45CD-89CA-AA6075D9A549}"/>
              </a:ext>
            </a:extLst>
          </p:cNvPr>
          <p:cNvPicPr>
            <a:picLocks noChangeAspect="1"/>
          </p:cNvPicPr>
          <p:nvPr/>
        </p:nvPicPr>
        <p:blipFill>
          <a:blip r:embed="rId2"/>
          <a:stretch>
            <a:fillRect/>
          </a:stretch>
        </p:blipFill>
        <p:spPr>
          <a:xfrm>
            <a:off x="750888" y="3316290"/>
            <a:ext cx="8115300" cy="3295650"/>
          </a:xfrm>
          <a:prstGeom prst="rect">
            <a:avLst/>
          </a:prstGeom>
        </p:spPr>
      </p:pic>
      <p:sp>
        <p:nvSpPr>
          <p:cNvPr id="7" name="TextBox 6">
            <a:extLst>
              <a:ext uri="{FF2B5EF4-FFF2-40B4-BE49-F238E27FC236}">
                <a16:creationId xmlns:a16="http://schemas.microsoft.com/office/drawing/2014/main" id="{6A602312-886E-4786-B069-31F44B941F9B}"/>
              </a:ext>
            </a:extLst>
          </p:cNvPr>
          <p:cNvSpPr txBox="1"/>
          <p:nvPr/>
        </p:nvSpPr>
        <p:spPr>
          <a:xfrm>
            <a:off x="277812" y="1240921"/>
            <a:ext cx="8579109" cy="2062103"/>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The visual encoding is a set of views showing all possible orthogonal two-dimensional slices aligned in a matrix. </a:t>
            </a:r>
          </a:p>
          <a:p>
            <a:pPr marL="285750" indent="-285750" algn="l">
              <a:buFont typeface="Arial" panose="020B0604020202020204" pitchFamily="34" charset="0"/>
              <a:buChar char="•"/>
            </a:pPr>
            <a:r>
              <a:rPr lang="en-GB" sz="1600" i="0" dirty="0"/>
              <a:t>Figure (a) shows the intuition behind the system for a simple 3D example of three planes that intersect at right angles to each other. The views are coordinated with linked navigation of the high-dimensional space, where each view is both a display and a control: dragging with a view changes the slice value based on its pair of dimensions. </a:t>
            </a:r>
          </a:p>
          <a:p>
            <a:pPr marL="285750" indent="-285750" algn="l">
              <a:buFont typeface="Arial" panose="020B0604020202020204" pitchFamily="34" charset="0"/>
              <a:buChar char="•"/>
            </a:pPr>
            <a:r>
              <a:rPr lang="en-GB" sz="1600" i="0" dirty="0"/>
              <a:t>Figure (b) shows a more complex four-dimensional dataset, where the function value is coded with luminance.</a:t>
            </a:r>
          </a:p>
        </p:txBody>
      </p:sp>
    </p:spTree>
    <p:extLst>
      <p:ext uri="{BB962C8B-B14F-4D97-AF65-F5344CB8AC3E}">
        <p14:creationId xmlns:p14="http://schemas.microsoft.com/office/powerpoint/2010/main" val="284072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256B-3DC5-4FA2-8A45-9A798F0F6F7E}"/>
              </a:ext>
            </a:extLst>
          </p:cNvPr>
          <p:cNvSpPr>
            <a:spLocks noGrp="1"/>
          </p:cNvSpPr>
          <p:nvPr>
            <p:ph type="title"/>
          </p:nvPr>
        </p:nvSpPr>
        <p:spPr/>
        <p:txBody>
          <a:bodyPr/>
          <a:lstStyle/>
          <a:p>
            <a:r>
              <a:rPr lang="en-GB" dirty="0"/>
              <a:t>Cut</a:t>
            </a:r>
          </a:p>
        </p:txBody>
      </p:sp>
      <p:sp>
        <p:nvSpPr>
          <p:cNvPr id="3" name="Date Placeholder 2">
            <a:extLst>
              <a:ext uri="{FF2B5EF4-FFF2-40B4-BE49-F238E27FC236}">
                <a16:creationId xmlns:a16="http://schemas.microsoft.com/office/drawing/2014/main" id="{ECD1AE1B-6655-4C94-8CC6-B34978FA6FF5}"/>
              </a:ext>
            </a:extLst>
          </p:cNvPr>
          <p:cNvSpPr>
            <a:spLocks noGrp="1"/>
          </p:cNvSpPr>
          <p:nvPr>
            <p:ph type="dt" sz="half" idx="10"/>
          </p:nvPr>
        </p:nvSpPr>
        <p:spPr/>
        <p:txBody>
          <a:bodyPr/>
          <a:lstStyle/>
          <a:p>
            <a:pPr>
              <a:defRPr/>
            </a:pPr>
            <a:fld id="{6A24E093-2913-432C-8754-CD3BF24A229C}"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B203A9A6-099C-4DBC-B68C-5D58E8141F88}"/>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2BAC4017-373E-4891-B21E-C7A80C09AA64}"/>
              </a:ext>
            </a:extLst>
          </p:cNvPr>
          <p:cNvSpPr>
            <a:spLocks noGrp="1"/>
          </p:cNvSpPr>
          <p:nvPr>
            <p:ph type="sldNum" sz="quarter" idx="12"/>
          </p:nvPr>
        </p:nvSpPr>
        <p:spPr/>
        <p:txBody>
          <a:bodyPr/>
          <a:lstStyle/>
          <a:p>
            <a:pPr>
              <a:defRPr/>
            </a:pPr>
            <a:fld id="{774C7798-4690-44F7-8BD5-F3F898FCA55B}" type="slidenum">
              <a:rPr lang="en-GB" altLang="en-GB" smtClean="0"/>
              <a:pPr>
                <a:defRPr/>
              </a:pPr>
              <a:t>21</a:t>
            </a:fld>
            <a:endParaRPr lang="en-GB" altLang="en-GB"/>
          </a:p>
        </p:txBody>
      </p:sp>
      <p:sp>
        <p:nvSpPr>
          <p:cNvPr id="6" name="TextBox 5">
            <a:extLst>
              <a:ext uri="{FF2B5EF4-FFF2-40B4-BE49-F238E27FC236}">
                <a16:creationId xmlns:a16="http://schemas.microsoft.com/office/drawing/2014/main" id="{0C6BCBB7-68B5-4DD4-AB25-389F3854EBAE}"/>
              </a:ext>
            </a:extLst>
          </p:cNvPr>
          <p:cNvSpPr txBox="1"/>
          <p:nvPr/>
        </p:nvSpPr>
        <p:spPr>
          <a:xfrm>
            <a:off x="265814" y="1456660"/>
            <a:ext cx="8516679" cy="2031325"/>
          </a:xfrm>
          <a:prstGeom prst="rect">
            <a:avLst/>
          </a:prstGeom>
          <a:noFill/>
        </p:spPr>
        <p:txBody>
          <a:bodyPr wrap="square" rtlCol="0">
            <a:spAutoFit/>
          </a:bodyPr>
          <a:lstStyle/>
          <a:p>
            <a:pPr marL="285750" indent="-285750" algn="l">
              <a:buFont typeface="Arial" panose="020B0604020202020204" pitchFamily="34" charset="0"/>
              <a:buChar char="•"/>
            </a:pPr>
            <a:r>
              <a:rPr lang="en-GB" i="0" dirty="0"/>
              <a:t>The interaction idiom of </a:t>
            </a:r>
            <a:r>
              <a:rPr lang="en-GB" b="1" i="0" dirty="0">
                <a:solidFill>
                  <a:srgbClr val="7629FF"/>
                </a:solidFill>
              </a:rPr>
              <a:t>cut</a:t>
            </a:r>
            <a:r>
              <a:rPr lang="en-GB" i="0" dirty="0"/>
              <a:t> allows the user to position a plane that divides the viewing volume in two and everything on the side of the plane nearest to the camera viewpoint is not shown.</a:t>
            </a:r>
          </a:p>
          <a:p>
            <a:pPr marL="285750" indent="-285750" algn="l">
              <a:buFont typeface="Arial" panose="020B0604020202020204" pitchFamily="34" charset="0"/>
              <a:buChar char="•"/>
            </a:pPr>
            <a:r>
              <a:rPr lang="en-GB" i="0" dirty="0"/>
              <a:t>Cutting is often used to see features in the interior of a 3D volume. The cutting plane is set to the same level as the slice earlier. </a:t>
            </a:r>
          </a:p>
          <a:p>
            <a:pPr marL="285750" indent="-285750" algn="l">
              <a:buFont typeface="Arial" panose="020B0604020202020204" pitchFamily="34" charset="0"/>
              <a:buChar char="•"/>
            </a:pPr>
            <a:r>
              <a:rPr lang="en-GB" i="0" dirty="0"/>
              <a:t>The cut design choice shows more information than just the 2D slice alone, since the surrounding 3D context behind the cutting plane is also visible.</a:t>
            </a:r>
          </a:p>
        </p:txBody>
      </p:sp>
      <p:pic>
        <p:nvPicPr>
          <p:cNvPr id="8" name="Picture 7">
            <a:extLst>
              <a:ext uri="{FF2B5EF4-FFF2-40B4-BE49-F238E27FC236}">
                <a16:creationId xmlns:a16="http://schemas.microsoft.com/office/drawing/2014/main" id="{DAEAFCFD-CCD0-478A-A0D8-8ADCBE392DC1}"/>
              </a:ext>
            </a:extLst>
          </p:cNvPr>
          <p:cNvPicPr>
            <a:picLocks noChangeAspect="1"/>
          </p:cNvPicPr>
          <p:nvPr/>
        </p:nvPicPr>
        <p:blipFill>
          <a:blip r:embed="rId2"/>
          <a:stretch>
            <a:fillRect/>
          </a:stretch>
        </p:blipFill>
        <p:spPr>
          <a:xfrm>
            <a:off x="4746370" y="3616872"/>
            <a:ext cx="3410840" cy="2941850"/>
          </a:xfrm>
          <a:prstGeom prst="rect">
            <a:avLst/>
          </a:prstGeom>
        </p:spPr>
      </p:pic>
    </p:spTree>
    <p:extLst>
      <p:ext uri="{BB962C8B-B14F-4D97-AF65-F5344CB8AC3E}">
        <p14:creationId xmlns:p14="http://schemas.microsoft.com/office/powerpoint/2010/main" val="1148512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E8D2-E6BB-4850-AC0A-841DF42DC7EB}"/>
              </a:ext>
            </a:extLst>
          </p:cNvPr>
          <p:cNvSpPr>
            <a:spLocks noGrp="1"/>
          </p:cNvSpPr>
          <p:nvPr>
            <p:ph type="title"/>
          </p:nvPr>
        </p:nvSpPr>
        <p:spPr/>
        <p:txBody>
          <a:bodyPr/>
          <a:lstStyle/>
          <a:p>
            <a:r>
              <a:rPr lang="en-GB" dirty="0"/>
              <a:t>Projection</a:t>
            </a:r>
          </a:p>
        </p:txBody>
      </p:sp>
      <p:sp>
        <p:nvSpPr>
          <p:cNvPr id="3" name="Date Placeholder 2">
            <a:extLst>
              <a:ext uri="{FF2B5EF4-FFF2-40B4-BE49-F238E27FC236}">
                <a16:creationId xmlns:a16="http://schemas.microsoft.com/office/drawing/2014/main" id="{05D08A0F-1994-46A7-8A88-6F65D39BA60E}"/>
              </a:ext>
            </a:extLst>
          </p:cNvPr>
          <p:cNvSpPr>
            <a:spLocks noGrp="1"/>
          </p:cNvSpPr>
          <p:nvPr>
            <p:ph type="dt" sz="half" idx="10"/>
          </p:nvPr>
        </p:nvSpPr>
        <p:spPr/>
        <p:txBody>
          <a:bodyPr/>
          <a:lstStyle/>
          <a:p>
            <a:pPr>
              <a:defRPr/>
            </a:pPr>
            <a:fld id="{1A7CFF31-3020-4926-8089-6D426D44DCF9}"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277D9F6B-1F55-4680-82B1-87983BE11E4D}"/>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C78B20BB-8B5B-479C-8548-6CDC30414820}"/>
              </a:ext>
            </a:extLst>
          </p:cNvPr>
          <p:cNvSpPr>
            <a:spLocks noGrp="1"/>
          </p:cNvSpPr>
          <p:nvPr>
            <p:ph type="sldNum" sz="quarter" idx="12"/>
          </p:nvPr>
        </p:nvSpPr>
        <p:spPr/>
        <p:txBody>
          <a:bodyPr/>
          <a:lstStyle/>
          <a:p>
            <a:pPr>
              <a:defRPr/>
            </a:pPr>
            <a:fld id="{774C7798-4690-44F7-8BD5-F3F898FCA55B}" type="slidenum">
              <a:rPr lang="en-GB" altLang="en-GB" smtClean="0"/>
              <a:pPr>
                <a:defRPr/>
              </a:pPr>
              <a:t>22</a:t>
            </a:fld>
            <a:endParaRPr lang="en-GB" altLang="en-GB"/>
          </a:p>
        </p:txBody>
      </p:sp>
      <p:sp>
        <p:nvSpPr>
          <p:cNvPr id="6" name="TextBox 5">
            <a:extLst>
              <a:ext uri="{FF2B5EF4-FFF2-40B4-BE49-F238E27FC236}">
                <a16:creationId xmlns:a16="http://schemas.microsoft.com/office/drawing/2014/main" id="{02B492A1-691F-4157-A477-25882CA33BBA}"/>
              </a:ext>
            </a:extLst>
          </p:cNvPr>
          <p:cNvSpPr txBox="1"/>
          <p:nvPr/>
        </p:nvSpPr>
        <p:spPr>
          <a:xfrm>
            <a:off x="287079" y="1414130"/>
            <a:ext cx="8399721" cy="3970318"/>
          </a:xfrm>
          <a:prstGeom prst="rect">
            <a:avLst/>
          </a:prstGeom>
          <a:noFill/>
        </p:spPr>
        <p:txBody>
          <a:bodyPr wrap="square" rtlCol="0">
            <a:spAutoFit/>
          </a:bodyPr>
          <a:lstStyle/>
          <a:p>
            <a:pPr marL="285750" indent="-285750" algn="l">
              <a:buFont typeface="Arial" panose="020B0604020202020204" pitchFamily="34" charset="0"/>
              <a:buChar char="•"/>
            </a:pPr>
            <a:r>
              <a:rPr lang="en-GB" i="0" dirty="0"/>
              <a:t>With the </a:t>
            </a:r>
            <a:r>
              <a:rPr lang="en-GB" b="1" i="0" dirty="0">
                <a:solidFill>
                  <a:srgbClr val="7629FF"/>
                </a:solidFill>
              </a:rPr>
              <a:t>project</a:t>
            </a:r>
            <a:r>
              <a:rPr lang="en-GB" i="0" dirty="0"/>
              <a:t> design choice, all items are shown, but without the information for specific dimensions chosen to exclude. For instance, the shadow of an object on a wall or floor is a projection from 3D to 2D. </a:t>
            </a:r>
          </a:p>
          <a:p>
            <a:pPr marL="285750" indent="-285750" algn="l">
              <a:buFont typeface="Arial" panose="020B0604020202020204" pitchFamily="34" charset="0"/>
              <a:buChar char="•"/>
            </a:pPr>
            <a:r>
              <a:rPr lang="en-GB" i="0" dirty="0"/>
              <a:t>There are many types of projection; some retain partial information about the removed dimensions, while others eliminate that completely. </a:t>
            </a:r>
          </a:p>
          <a:p>
            <a:pPr marL="285750" indent="-285750" algn="l">
              <a:buFont typeface="Arial" panose="020B0604020202020204" pitchFamily="34" charset="0"/>
              <a:buChar char="•"/>
            </a:pPr>
            <a:r>
              <a:rPr lang="en-GB" i="0" dirty="0"/>
              <a:t>This term is generally used for a linear transformation to a lower-dimensional space. In the second half of the unit, we will meet with the idea of a non-linear projection.</a:t>
            </a:r>
          </a:p>
          <a:p>
            <a:pPr marL="285750" indent="-285750" algn="l">
              <a:buFont typeface="Arial" panose="020B0604020202020204" pitchFamily="34" charset="0"/>
              <a:buChar char="•"/>
            </a:pPr>
            <a:r>
              <a:rPr lang="en-GB" i="0" dirty="0"/>
              <a:t>A very simple form of projection is orthographic projection: for each item the values for excluded dimensions are simply dropped, and no information about the eliminated dimensions is retained.</a:t>
            </a:r>
          </a:p>
          <a:p>
            <a:pPr marL="285750" indent="-285750" algn="l">
              <a:buFont typeface="Arial" panose="020B0604020202020204" pitchFamily="34" charset="0"/>
              <a:buChar char="•"/>
            </a:pPr>
            <a:r>
              <a:rPr lang="en-GB" i="0" dirty="0"/>
              <a:t>Standard architectural blueprints show the three possible views for axis-aligned 2D views of a 3D XYZ scene: a floor plan for the XY dimensions, a side view for YZ, and a front view for XZ.</a:t>
            </a:r>
          </a:p>
        </p:txBody>
      </p:sp>
    </p:spTree>
    <p:extLst>
      <p:ext uri="{BB962C8B-B14F-4D97-AF65-F5344CB8AC3E}">
        <p14:creationId xmlns:p14="http://schemas.microsoft.com/office/powerpoint/2010/main" val="418034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E3811-3311-43A0-8DED-5A06FAF89657}"/>
              </a:ext>
            </a:extLst>
          </p:cNvPr>
          <p:cNvSpPr>
            <a:spLocks noGrp="1"/>
          </p:cNvSpPr>
          <p:nvPr>
            <p:ph type="title"/>
          </p:nvPr>
        </p:nvSpPr>
        <p:spPr/>
        <p:txBody>
          <a:bodyPr/>
          <a:lstStyle/>
          <a:p>
            <a:r>
              <a:rPr lang="en-GB" dirty="0"/>
              <a:t>Perspective</a:t>
            </a:r>
          </a:p>
        </p:txBody>
      </p:sp>
      <p:sp>
        <p:nvSpPr>
          <p:cNvPr id="3" name="Date Placeholder 2">
            <a:extLst>
              <a:ext uri="{FF2B5EF4-FFF2-40B4-BE49-F238E27FC236}">
                <a16:creationId xmlns:a16="http://schemas.microsoft.com/office/drawing/2014/main" id="{1635CC4E-E63E-43A4-8DD6-F83A7D9A6975}"/>
              </a:ext>
            </a:extLst>
          </p:cNvPr>
          <p:cNvSpPr>
            <a:spLocks noGrp="1"/>
          </p:cNvSpPr>
          <p:nvPr>
            <p:ph type="dt" sz="half" idx="10"/>
          </p:nvPr>
        </p:nvSpPr>
        <p:spPr/>
        <p:txBody>
          <a:bodyPr/>
          <a:lstStyle/>
          <a:p>
            <a:pPr>
              <a:defRPr/>
            </a:pPr>
            <a:fld id="{026B5946-52DD-4288-B446-3445CD7C2C59}"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CA989CF9-2E11-4EAD-9CD2-446C10C20CC7}"/>
              </a:ext>
            </a:extLst>
          </p:cNvPr>
          <p:cNvSpPr>
            <a:spLocks noGrp="1"/>
          </p:cNvSpPr>
          <p:nvPr>
            <p:ph type="ftr" sz="quarter" idx="11"/>
          </p:nvPr>
        </p:nvSpPr>
        <p:spPr/>
        <p:txBody>
          <a:bodyPr/>
          <a:lstStyle/>
          <a:p>
            <a:pPr>
              <a:defRPr/>
            </a:pPr>
            <a:r>
              <a:rPr lang="en-GB" altLang="en-GB" dirty="0"/>
              <a:t>Saul Steinberg, The View from 9</a:t>
            </a:r>
            <a:r>
              <a:rPr lang="en-GB" altLang="en-GB" baseline="30000" dirty="0"/>
              <a:t>th</a:t>
            </a:r>
            <a:r>
              <a:rPr lang="en-GB" altLang="en-GB" dirty="0"/>
              <a:t> Avenue, New Yorker, 29</a:t>
            </a:r>
            <a:r>
              <a:rPr lang="en-GB" altLang="en-GB" baseline="30000" dirty="0"/>
              <a:t>th</a:t>
            </a:r>
            <a:r>
              <a:rPr lang="en-GB" altLang="en-GB" dirty="0"/>
              <a:t> March 1976</a:t>
            </a:r>
          </a:p>
        </p:txBody>
      </p:sp>
      <p:sp>
        <p:nvSpPr>
          <p:cNvPr id="5" name="Slide Number Placeholder 4">
            <a:extLst>
              <a:ext uri="{FF2B5EF4-FFF2-40B4-BE49-F238E27FC236}">
                <a16:creationId xmlns:a16="http://schemas.microsoft.com/office/drawing/2014/main" id="{24D58046-F025-4DCF-9D55-B820074AF6C0}"/>
              </a:ext>
            </a:extLst>
          </p:cNvPr>
          <p:cNvSpPr>
            <a:spLocks noGrp="1"/>
          </p:cNvSpPr>
          <p:nvPr>
            <p:ph type="sldNum" sz="quarter" idx="12"/>
          </p:nvPr>
        </p:nvSpPr>
        <p:spPr/>
        <p:txBody>
          <a:bodyPr/>
          <a:lstStyle/>
          <a:p>
            <a:pPr>
              <a:defRPr/>
            </a:pPr>
            <a:fld id="{774C7798-4690-44F7-8BD5-F3F898FCA55B}" type="slidenum">
              <a:rPr lang="en-GB" altLang="en-GB" smtClean="0"/>
              <a:pPr>
                <a:defRPr/>
              </a:pPr>
              <a:t>23</a:t>
            </a:fld>
            <a:endParaRPr lang="en-GB" altLang="en-GB"/>
          </a:p>
        </p:txBody>
      </p:sp>
      <p:pic>
        <p:nvPicPr>
          <p:cNvPr id="6" name="Picture 5">
            <a:extLst>
              <a:ext uri="{FF2B5EF4-FFF2-40B4-BE49-F238E27FC236}">
                <a16:creationId xmlns:a16="http://schemas.microsoft.com/office/drawing/2014/main" id="{04B20C4E-4CE7-45EB-B4D8-758F2B9124EC}"/>
              </a:ext>
            </a:extLst>
          </p:cNvPr>
          <p:cNvPicPr>
            <a:picLocks noChangeAspect="1"/>
          </p:cNvPicPr>
          <p:nvPr/>
        </p:nvPicPr>
        <p:blipFill>
          <a:blip r:embed="rId2"/>
          <a:stretch>
            <a:fillRect/>
          </a:stretch>
        </p:blipFill>
        <p:spPr>
          <a:xfrm>
            <a:off x="4572000" y="853280"/>
            <a:ext cx="4443268" cy="5872160"/>
          </a:xfrm>
          <a:prstGeom prst="rect">
            <a:avLst/>
          </a:prstGeom>
        </p:spPr>
      </p:pic>
      <p:sp>
        <p:nvSpPr>
          <p:cNvPr id="7" name="TextBox 6">
            <a:extLst>
              <a:ext uri="{FF2B5EF4-FFF2-40B4-BE49-F238E27FC236}">
                <a16:creationId xmlns:a16="http://schemas.microsoft.com/office/drawing/2014/main" id="{9EA0A483-0419-4717-87A6-D7856B3840D3}"/>
              </a:ext>
            </a:extLst>
          </p:cNvPr>
          <p:cNvSpPr txBox="1"/>
          <p:nvPr/>
        </p:nvSpPr>
        <p:spPr>
          <a:xfrm>
            <a:off x="329609" y="1541721"/>
            <a:ext cx="4242391" cy="4247317"/>
          </a:xfrm>
          <a:prstGeom prst="rect">
            <a:avLst/>
          </a:prstGeom>
          <a:noFill/>
        </p:spPr>
        <p:txBody>
          <a:bodyPr wrap="square" rtlCol="0">
            <a:spAutoFit/>
          </a:bodyPr>
          <a:lstStyle/>
          <a:p>
            <a:pPr marL="285750" indent="-285750" algn="l">
              <a:buFont typeface="Arial" panose="020B0604020202020204" pitchFamily="34" charset="0"/>
              <a:buChar char="•"/>
            </a:pPr>
            <a:r>
              <a:rPr lang="en-GB" i="0" dirty="0"/>
              <a:t>A more complex form of projection is the </a:t>
            </a:r>
            <a:r>
              <a:rPr lang="en-GB" b="1" i="0" dirty="0">
                <a:solidFill>
                  <a:srgbClr val="7629FF"/>
                </a:solidFill>
              </a:rPr>
              <a:t>standard perspective projectio</a:t>
            </a:r>
            <a:r>
              <a:rPr lang="en-GB" i="0" dirty="0"/>
              <a:t>n, which also projects from 3D to 2D. This transformation happens automatically in our eyes and is mathematically modelled in the perspective transformation used in the computer graphics virtual camera. While a great deal of information about depth is lost, some is retained through the perspective distortion foreshortening effect, where distant objects are closer together on the image plane than nearby objects would be.</a:t>
            </a:r>
          </a:p>
        </p:txBody>
      </p:sp>
    </p:spTree>
    <p:extLst>
      <p:ext uri="{BB962C8B-B14F-4D97-AF65-F5344CB8AC3E}">
        <p14:creationId xmlns:p14="http://schemas.microsoft.com/office/powerpoint/2010/main" val="3831105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FE88D-A47B-4463-A6CE-CA9B36F22F0F}"/>
              </a:ext>
            </a:extLst>
          </p:cNvPr>
          <p:cNvSpPr>
            <a:spLocks noGrp="1"/>
          </p:cNvSpPr>
          <p:nvPr>
            <p:ph type="title"/>
          </p:nvPr>
        </p:nvSpPr>
        <p:spPr/>
        <p:txBody>
          <a:bodyPr/>
          <a:lstStyle/>
          <a:p>
            <a:r>
              <a:rPr lang="en-GB" dirty="0"/>
              <a:t>Summary</a:t>
            </a:r>
          </a:p>
        </p:txBody>
      </p:sp>
      <p:sp>
        <p:nvSpPr>
          <p:cNvPr id="3" name="Date Placeholder 2">
            <a:extLst>
              <a:ext uri="{FF2B5EF4-FFF2-40B4-BE49-F238E27FC236}">
                <a16:creationId xmlns:a16="http://schemas.microsoft.com/office/drawing/2014/main" id="{189554C2-64A5-41B5-94B6-6D91905281FC}"/>
              </a:ext>
            </a:extLst>
          </p:cNvPr>
          <p:cNvSpPr>
            <a:spLocks noGrp="1"/>
          </p:cNvSpPr>
          <p:nvPr>
            <p:ph type="dt" sz="half" idx="10"/>
          </p:nvPr>
        </p:nvSpPr>
        <p:spPr/>
        <p:txBody>
          <a:bodyPr/>
          <a:lstStyle/>
          <a:p>
            <a:pPr>
              <a:defRPr/>
            </a:pPr>
            <a:fld id="{4224F0F9-A60E-4131-94EC-0DD93EB4C4F3}"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756BC9C8-69CB-464C-A1B4-078CBC0F429F}"/>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452BEB39-3EDE-4C87-8E3D-0EDCE6F784E3}"/>
              </a:ext>
            </a:extLst>
          </p:cNvPr>
          <p:cNvSpPr>
            <a:spLocks noGrp="1"/>
          </p:cNvSpPr>
          <p:nvPr>
            <p:ph type="sldNum" sz="quarter" idx="12"/>
          </p:nvPr>
        </p:nvSpPr>
        <p:spPr/>
        <p:txBody>
          <a:bodyPr/>
          <a:lstStyle/>
          <a:p>
            <a:pPr>
              <a:defRPr/>
            </a:pPr>
            <a:fld id="{774C7798-4690-44F7-8BD5-F3F898FCA55B}" type="slidenum">
              <a:rPr lang="en-GB" altLang="en-GB" smtClean="0"/>
              <a:pPr>
                <a:defRPr/>
              </a:pPr>
              <a:t>24</a:t>
            </a:fld>
            <a:endParaRPr lang="en-GB" altLang="en-GB"/>
          </a:p>
        </p:txBody>
      </p:sp>
      <p:sp>
        <p:nvSpPr>
          <p:cNvPr id="6" name="TextBox 5">
            <a:extLst>
              <a:ext uri="{FF2B5EF4-FFF2-40B4-BE49-F238E27FC236}">
                <a16:creationId xmlns:a16="http://schemas.microsoft.com/office/drawing/2014/main" id="{7FF5074A-255D-447D-ACE6-AC509838027E}"/>
              </a:ext>
            </a:extLst>
          </p:cNvPr>
          <p:cNvSpPr txBox="1"/>
          <p:nvPr/>
        </p:nvSpPr>
        <p:spPr>
          <a:xfrm>
            <a:off x="329609" y="1446028"/>
            <a:ext cx="8357191" cy="3477875"/>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most fundamental breakthrough of vis on a computer display compared with printed on paper is the possibility of interactivity: responding to user input, rather than being limited to a static visual encoding. </a:t>
            </a:r>
          </a:p>
          <a:p>
            <a:pPr marL="285750" indent="-285750" algn="l">
              <a:buFont typeface="Arial" panose="020B0604020202020204" pitchFamily="34" charset="0"/>
              <a:buChar char="•"/>
            </a:pPr>
            <a:r>
              <a:rPr lang="en-GB" sz="2000" i="0" dirty="0"/>
              <a:t>This lecture has not discussed gesture as a means of interaction. While there is not much vis on smartphones, tablets do provide enough screen real-estate.</a:t>
            </a:r>
          </a:p>
          <a:p>
            <a:pPr marL="285750" indent="-285750" algn="l">
              <a:buFont typeface="Arial" panose="020B0604020202020204" pitchFamily="34" charset="0"/>
              <a:buChar char="•"/>
            </a:pPr>
            <a:r>
              <a:rPr lang="en-GB" sz="2000" i="0" dirty="0"/>
              <a:t>We will revisit much more sophisticated forms of non-linear projection in the second half of the unit</a:t>
            </a:r>
          </a:p>
          <a:p>
            <a:pPr marL="285750" indent="-285750" algn="l">
              <a:buFont typeface="Arial" panose="020B0604020202020204" pitchFamily="34" charset="0"/>
              <a:buChar char="•"/>
            </a:pPr>
            <a:endParaRPr lang="en-GB" sz="2000" i="0" dirty="0"/>
          </a:p>
          <a:p>
            <a:pPr marL="285750" indent="-285750" algn="l">
              <a:buFont typeface="Arial" panose="020B0604020202020204" pitchFamily="34" charset="0"/>
              <a:buChar char="•"/>
            </a:pPr>
            <a:endParaRPr lang="en-GB" sz="2000" i="0" dirty="0"/>
          </a:p>
        </p:txBody>
      </p:sp>
    </p:spTree>
    <p:extLst>
      <p:ext uri="{BB962C8B-B14F-4D97-AF65-F5344CB8AC3E}">
        <p14:creationId xmlns:p14="http://schemas.microsoft.com/office/powerpoint/2010/main" val="952460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6211-36F0-4085-9E6C-FFC1CC4444DE}"/>
              </a:ext>
            </a:extLst>
          </p:cNvPr>
          <p:cNvSpPr>
            <a:spLocks noGrp="1"/>
          </p:cNvSpPr>
          <p:nvPr>
            <p:ph type="title"/>
          </p:nvPr>
        </p:nvSpPr>
        <p:spPr/>
        <p:txBody>
          <a:bodyPr/>
          <a:lstStyle/>
          <a:p>
            <a:r>
              <a:rPr lang="en-GB" dirty="0"/>
              <a:t>Big Picture</a:t>
            </a:r>
          </a:p>
        </p:txBody>
      </p:sp>
      <p:sp>
        <p:nvSpPr>
          <p:cNvPr id="3" name="Date Placeholder 2">
            <a:extLst>
              <a:ext uri="{FF2B5EF4-FFF2-40B4-BE49-F238E27FC236}">
                <a16:creationId xmlns:a16="http://schemas.microsoft.com/office/drawing/2014/main" id="{4B6FF7CA-C7A7-4F97-B176-1738186015C9}"/>
              </a:ext>
            </a:extLst>
          </p:cNvPr>
          <p:cNvSpPr>
            <a:spLocks noGrp="1"/>
          </p:cNvSpPr>
          <p:nvPr>
            <p:ph type="dt" sz="half" idx="10"/>
          </p:nvPr>
        </p:nvSpPr>
        <p:spPr/>
        <p:txBody>
          <a:bodyPr/>
          <a:lstStyle/>
          <a:p>
            <a:pPr>
              <a:defRPr/>
            </a:pPr>
            <a:fld id="{B206C8BB-2D95-47AF-9A29-8BD083DE7190}"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A2E417F3-A046-41AC-BF14-1F0291685B42}"/>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9A086593-4288-4872-9554-11F0F52C7555}"/>
              </a:ext>
            </a:extLst>
          </p:cNvPr>
          <p:cNvSpPr>
            <a:spLocks noGrp="1"/>
          </p:cNvSpPr>
          <p:nvPr>
            <p:ph type="sldNum" sz="quarter" idx="12"/>
          </p:nvPr>
        </p:nvSpPr>
        <p:spPr/>
        <p:txBody>
          <a:bodyPr/>
          <a:lstStyle/>
          <a:p>
            <a:pPr>
              <a:defRPr/>
            </a:pPr>
            <a:fld id="{774C7798-4690-44F7-8BD5-F3F898FCA55B}" type="slidenum">
              <a:rPr lang="en-GB" altLang="en-GB" smtClean="0"/>
              <a:pPr>
                <a:defRPr/>
              </a:pPr>
              <a:t>3</a:t>
            </a:fld>
            <a:endParaRPr lang="en-GB" altLang="en-GB"/>
          </a:p>
        </p:txBody>
      </p:sp>
      <p:pic>
        <p:nvPicPr>
          <p:cNvPr id="7" name="Picture 6">
            <a:extLst>
              <a:ext uri="{FF2B5EF4-FFF2-40B4-BE49-F238E27FC236}">
                <a16:creationId xmlns:a16="http://schemas.microsoft.com/office/drawing/2014/main" id="{26ECFC83-04C6-4293-8D7C-1A1CC092D152}"/>
              </a:ext>
            </a:extLst>
          </p:cNvPr>
          <p:cNvPicPr>
            <a:picLocks noChangeAspect="1"/>
          </p:cNvPicPr>
          <p:nvPr/>
        </p:nvPicPr>
        <p:blipFill>
          <a:blip r:embed="rId2"/>
          <a:stretch>
            <a:fillRect/>
          </a:stretch>
        </p:blipFill>
        <p:spPr>
          <a:xfrm>
            <a:off x="318108" y="1467873"/>
            <a:ext cx="2915057" cy="1200318"/>
          </a:xfrm>
          <a:prstGeom prst="rect">
            <a:avLst/>
          </a:prstGeom>
        </p:spPr>
      </p:pic>
      <p:pic>
        <p:nvPicPr>
          <p:cNvPr id="9" name="Picture 8">
            <a:extLst>
              <a:ext uri="{FF2B5EF4-FFF2-40B4-BE49-F238E27FC236}">
                <a16:creationId xmlns:a16="http://schemas.microsoft.com/office/drawing/2014/main" id="{E890E890-48F4-4C2A-ADCD-79D771768B07}"/>
              </a:ext>
            </a:extLst>
          </p:cNvPr>
          <p:cNvPicPr>
            <a:picLocks noChangeAspect="1"/>
          </p:cNvPicPr>
          <p:nvPr/>
        </p:nvPicPr>
        <p:blipFill>
          <a:blip r:embed="rId3"/>
          <a:stretch>
            <a:fillRect/>
          </a:stretch>
        </p:blipFill>
        <p:spPr>
          <a:xfrm>
            <a:off x="4692416" y="1467873"/>
            <a:ext cx="2781688" cy="1219370"/>
          </a:xfrm>
          <a:prstGeom prst="rect">
            <a:avLst/>
          </a:prstGeom>
        </p:spPr>
      </p:pic>
      <p:pic>
        <p:nvPicPr>
          <p:cNvPr id="11" name="Picture 10">
            <a:extLst>
              <a:ext uri="{FF2B5EF4-FFF2-40B4-BE49-F238E27FC236}">
                <a16:creationId xmlns:a16="http://schemas.microsoft.com/office/drawing/2014/main" id="{1834F14F-B3CC-4B71-A66A-FD2814E0DCCB}"/>
              </a:ext>
            </a:extLst>
          </p:cNvPr>
          <p:cNvPicPr>
            <a:picLocks noChangeAspect="1"/>
          </p:cNvPicPr>
          <p:nvPr/>
        </p:nvPicPr>
        <p:blipFill>
          <a:blip r:embed="rId4"/>
          <a:stretch>
            <a:fillRect/>
          </a:stretch>
        </p:blipFill>
        <p:spPr>
          <a:xfrm>
            <a:off x="1253988" y="2940949"/>
            <a:ext cx="5915302" cy="3670991"/>
          </a:xfrm>
          <a:prstGeom prst="rect">
            <a:avLst/>
          </a:prstGeom>
        </p:spPr>
      </p:pic>
    </p:spTree>
    <p:extLst>
      <p:ext uri="{BB962C8B-B14F-4D97-AF65-F5344CB8AC3E}">
        <p14:creationId xmlns:p14="http://schemas.microsoft.com/office/powerpoint/2010/main" val="2289516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F2810-28FE-4C2E-BA50-10AE361D1B53}"/>
              </a:ext>
            </a:extLst>
          </p:cNvPr>
          <p:cNvSpPr>
            <a:spLocks noGrp="1"/>
          </p:cNvSpPr>
          <p:nvPr>
            <p:ph type="title"/>
          </p:nvPr>
        </p:nvSpPr>
        <p:spPr/>
        <p:txBody>
          <a:bodyPr/>
          <a:lstStyle/>
          <a:p>
            <a:r>
              <a:rPr lang="en-GB" dirty="0"/>
              <a:t>Why change the view?</a:t>
            </a:r>
          </a:p>
        </p:txBody>
      </p:sp>
      <p:sp>
        <p:nvSpPr>
          <p:cNvPr id="3" name="Date Placeholder 2">
            <a:extLst>
              <a:ext uri="{FF2B5EF4-FFF2-40B4-BE49-F238E27FC236}">
                <a16:creationId xmlns:a16="http://schemas.microsoft.com/office/drawing/2014/main" id="{E38571A0-F0E3-4068-B264-AB7F29B6D9EB}"/>
              </a:ext>
            </a:extLst>
          </p:cNvPr>
          <p:cNvSpPr>
            <a:spLocks noGrp="1"/>
          </p:cNvSpPr>
          <p:nvPr>
            <p:ph type="dt" sz="half" idx="10"/>
          </p:nvPr>
        </p:nvSpPr>
        <p:spPr/>
        <p:txBody>
          <a:bodyPr/>
          <a:lstStyle/>
          <a:p>
            <a:pPr>
              <a:defRPr/>
            </a:pPr>
            <a:fld id="{881C3E91-418B-46C3-BDF1-192F02FE426E}"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415E0000-F85F-4805-8939-2DB42590AC78}"/>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0C204F3E-7718-4744-ACA2-19AF8745BF0D}"/>
              </a:ext>
            </a:extLst>
          </p:cNvPr>
          <p:cNvSpPr>
            <a:spLocks noGrp="1"/>
          </p:cNvSpPr>
          <p:nvPr>
            <p:ph type="sldNum" sz="quarter" idx="12"/>
          </p:nvPr>
        </p:nvSpPr>
        <p:spPr/>
        <p:txBody>
          <a:bodyPr/>
          <a:lstStyle/>
          <a:p>
            <a:pPr>
              <a:defRPr/>
            </a:pPr>
            <a:fld id="{774C7798-4690-44F7-8BD5-F3F898FCA55B}" type="slidenum">
              <a:rPr lang="en-GB" altLang="en-GB" smtClean="0"/>
              <a:pPr>
                <a:defRPr/>
              </a:pPr>
              <a:t>4</a:t>
            </a:fld>
            <a:endParaRPr lang="en-GB" altLang="en-GB"/>
          </a:p>
        </p:txBody>
      </p:sp>
      <p:sp>
        <p:nvSpPr>
          <p:cNvPr id="6" name="TextBox 5">
            <a:extLst>
              <a:ext uri="{FF2B5EF4-FFF2-40B4-BE49-F238E27FC236}">
                <a16:creationId xmlns:a16="http://schemas.microsoft.com/office/drawing/2014/main" id="{1A85EC43-0AF8-44DC-AFF9-5054E6A064AC}"/>
              </a:ext>
            </a:extLst>
          </p:cNvPr>
          <p:cNvSpPr txBox="1"/>
          <p:nvPr/>
        </p:nvSpPr>
        <p:spPr>
          <a:xfrm>
            <a:off x="425302" y="1373481"/>
            <a:ext cx="8293395" cy="4524315"/>
          </a:xfrm>
          <a:prstGeom prst="rect">
            <a:avLst/>
          </a:prstGeom>
          <a:noFill/>
        </p:spPr>
        <p:txBody>
          <a:bodyPr wrap="square" rtlCol="0">
            <a:spAutoFit/>
          </a:bodyPr>
          <a:lstStyle/>
          <a:p>
            <a:pPr marL="285750" indent="-285750" algn="l">
              <a:buFont typeface="Arial" panose="020B0604020202020204" pitchFamily="34" charset="0"/>
              <a:buChar char="•"/>
            </a:pPr>
            <a:r>
              <a:rPr lang="en-GB" i="0" dirty="0"/>
              <a:t>Datasets are often sufficiently large and complex that showing everything at once in a single static view would lead to overwhelming visual clutter. </a:t>
            </a:r>
          </a:p>
          <a:p>
            <a:pPr marL="285750" indent="-285750" algn="l">
              <a:buFont typeface="Arial" panose="020B0604020202020204" pitchFamily="34" charset="0"/>
              <a:buChar char="•"/>
            </a:pPr>
            <a:r>
              <a:rPr lang="en-GB" i="0" dirty="0"/>
              <a:t>There are five major options for handling complexity</a:t>
            </a:r>
          </a:p>
          <a:p>
            <a:pPr marL="742950" lvl="1" indent="-285750">
              <a:buFont typeface="Arial" panose="020B0604020202020204" pitchFamily="34" charset="0"/>
              <a:buChar char="•"/>
            </a:pPr>
            <a:r>
              <a:rPr lang="en-GB" i="0" dirty="0"/>
              <a:t>a view that changes over time;</a:t>
            </a:r>
          </a:p>
          <a:p>
            <a:pPr marL="742950" lvl="1" indent="-285750">
              <a:buFont typeface="Arial" panose="020B0604020202020204" pitchFamily="34" charset="0"/>
              <a:buChar char="•"/>
            </a:pPr>
            <a:r>
              <a:rPr lang="en-GB" i="0" dirty="0"/>
              <a:t>deriving new data (see Task Abstraction lecture – week 2); </a:t>
            </a:r>
          </a:p>
          <a:p>
            <a:pPr marL="742950" lvl="1" indent="-285750">
              <a:buFont typeface="Arial" panose="020B0604020202020204" pitchFamily="34" charset="0"/>
              <a:buChar char="•"/>
            </a:pPr>
            <a:r>
              <a:rPr lang="en-GB" i="0" dirty="0"/>
              <a:t>faceting data by partitioning it into multiple views or layers (second lecture this week);</a:t>
            </a:r>
          </a:p>
          <a:p>
            <a:pPr marL="742950" lvl="1" indent="-285750">
              <a:buFont typeface="Arial" panose="020B0604020202020204" pitchFamily="34" charset="0"/>
              <a:buChar char="•"/>
            </a:pPr>
            <a:r>
              <a:rPr lang="en-GB" i="0" dirty="0"/>
              <a:t>reducing the amount of data shown (week 6);</a:t>
            </a:r>
          </a:p>
          <a:p>
            <a:pPr marL="742950" lvl="1" indent="-285750">
              <a:buFont typeface="Arial" panose="020B0604020202020204" pitchFamily="34" charset="0"/>
              <a:buChar char="•"/>
            </a:pPr>
            <a:r>
              <a:rPr lang="en-GB" i="0" dirty="0"/>
              <a:t>embedding focus and context in a single view (week 6).</a:t>
            </a:r>
          </a:p>
          <a:p>
            <a:pPr marL="285750" indent="-285750" algn="l">
              <a:buFont typeface="Arial" panose="020B0604020202020204" pitchFamily="34" charset="0"/>
              <a:buChar char="•"/>
            </a:pPr>
            <a:r>
              <a:rPr lang="en-GB" i="0" dirty="0"/>
              <a:t>These five choices are not mutually exclusive and can be combined together.</a:t>
            </a:r>
          </a:p>
          <a:p>
            <a:pPr marL="285750" indent="-285750" algn="l">
              <a:buFont typeface="Arial" panose="020B0604020202020204" pitchFamily="34" charset="0"/>
              <a:buChar char="•"/>
            </a:pPr>
            <a:r>
              <a:rPr lang="en-GB" i="0" dirty="0"/>
              <a:t>Changing the view over time is the most obvious, most popular, and most flexible choice in vis design. </a:t>
            </a:r>
          </a:p>
          <a:p>
            <a:pPr marL="285750" indent="-285750" algn="l">
              <a:buFont typeface="Arial" panose="020B0604020202020204" pitchFamily="34" charset="0"/>
              <a:buChar char="•"/>
            </a:pPr>
            <a:r>
              <a:rPr lang="en-GB" i="0" dirty="0"/>
              <a:t>The most fundamental breakthrough of vis on a computer display compared with printed on paper is the possibility of interactivity: a view that changes over time can dynamically respond to user input, rather than being limited to a static visual encoding. </a:t>
            </a:r>
          </a:p>
        </p:txBody>
      </p:sp>
    </p:spTree>
    <p:extLst>
      <p:ext uri="{BB962C8B-B14F-4D97-AF65-F5344CB8AC3E}">
        <p14:creationId xmlns:p14="http://schemas.microsoft.com/office/powerpoint/2010/main" val="2825842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0A143-47B8-49C4-A25D-71EC1095AA16}"/>
              </a:ext>
            </a:extLst>
          </p:cNvPr>
          <p:cNvSpPr>
            <a:spLocks noGrp="1"/>
          </p:cNvSpPr>
          <p:nvPr>
            <p:ph type="title"/>
          </p:nvPr>
        </p:nvSpPr>
        <p:spPr/>
        <p:txBody>
          <a:bodyPr/>
          <a:lstStyle/>
          <a:p>
            <a:r>
              <a:rPr lang="en-GB" dirty="0"/>
              <a:t>Changing view over time</a:t>
            </a:r>
          </a:p>
        </p:txBody>
      </p:sp>
      <p:sp>
        <p:nvSpPr>
          <p:cNvPr id="3" name="Date Placeholder 2">
            <a:extLst>
              <a:ext uri="{FF2B5EF4-FFF2-40B4-BE49-F238E27FC236}">
                <a16:creationId xmlns:a16="http://schemas.microsoft.com/office/drawing/2014/main" id="{46297FB5-2823-4384-AE72-834898AAC372}"/>
              </a:ext>
            </a:extLst>
          </p:cNvPr>
          <p:cNvSpPr>
            <a:spLocks noGrp="1"/>
          </p:cNvSpPr>
          <p:nvPr>
            <p:ph type="dt" sz="half" idx="10"/>
          </p:nvPr>
        </p:nvSpPr>
        <p:spPr/>
        <p:txBody>
          <a:bodyPr/>
          <a:lstStyle/>
          <a:p>
            <a:pPr>
              <a:defRPr/>
            </a:pPr>
            <a:fld id="{B60C85D3-FB6F-41F1-A9DB-F8D1DA139824}"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3A18D402-26FF-474B-8B54-F9779168C6B5}"/>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1B0DB022-8CE1-4E83-A349-4AE6F225B7E9}"/>
              </a:ext>
            </a:extLst>
          </p:cNvPr>
          <p:cNvSpPr>
            <a:spLocks noGrp="1"/>
          </p:cNvSpPr>
          <p:nvPr>
            <p:ph type="sldNum" sz="quarter" idx="12"/>
          </p:nvPr>
        </p:nvSpPr>
        <p:spPr/>
        <p:txBody>
          <a:bodyPr/>
          <a:lstStyle/>
          <a:p>
            <a:pPr>
              <a:defRPr/>
            </a:pPr>
            <a:fld id="{774C7798-4690-44F7-8BD5-F3F898FCA55B}" type="slidenum">
              <a:rPr lang="en-GB" altLang="en-GB" smtClean="0"/>
              <a:pPr>
                <a:defRPr/>
              </a:pPr>
              <a:t>5</a:t>
            </a:fld>
            <a:endParaRPr lang="en-GB" altLang="en-GB"/>
          </a:p>
        </p:txBody>
      </p:sp>
      <p:sp>
        <p:nvSpPr>
          <p:cNvPr id="6" name="TextBox 5">
            <a:extLst>
              <a:ext uri="{FF2B5EF4-FFF2-40B4-BE49-F238E27FC236}">
                <a16:creationId xmlns:a16="http://schemas.microsoft.com/office/drawing/2014/main" id="{93472FB5-F3C7-4B13-A1A3-3632C82F11EA}"/>
              </a:ext>
            </a:extLst>
          </p:cNvPr>
          <p:cNvSpPr txBox="1"/>
          <p:nvPr/>
        </p:nvSpPr>
        <p:spPr>
          <a:xfrm>
            <a:off x="244549" y="1435395"/>
            <a:ext cx="8516679" cy="1077218"/>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The possibilities for how the view changes can be based on any of the other design choices of how to construct an idiom: change the encoding, change the arrangement, change the order, change the viewpoint, change which attributes are filtered, change the aggregation level, etc.</a:t>
            </a:r>
          </a:p>
        </p:txBody>
      </p:sp>
      <p:pic>
        <p:nvPicPr>
          <p:cNvPr id="7" name="Picture 6">
            <a:extLst>
              <a:ext uri="{FF2B5EF4-FFF2-40B4-BE49-F238E27FC236}">
                <a16:creationId xmlns:a16="http://schemas.microsoft.com/office/drawing/2014/main" id="{D0942F23-CB08-4438-9200-B7014BAFD5B5}"/>
              </a:ext>
            </a:extLst>
          </p:cNvPr>
          <p:cNvPicPr>
            <a:picLocks noChangeAspect="1"/>
          </p:cNvPicPr>
          <p:nvPr/>
        </p:nvPicPr>
        <p:blipFill>
          <a:blip r:embed="rId2"/>
          <a:stretch>
            <a:fillRect/>
          </a:stretch>
        </p:blipFill>
        <p:spPr>
          <a:xfrm>
            <a:off x="3274828" y="2427650"/>
            <a:ext cx="5739177" cy="4430350"/>
          </a:xfrm>
          <a:prstGeom prst="rect">
            <a:avLst/>
          </a:prstGeom>
        </p:spPr>
      </p:pic>
      <p:sp>
        <p:nvSpPr>
          <p:cNvPr id="8" name="TextBox 7">
            <a:extLst>
              <a:ext uri="{FF2B5EF4-FFF2-40B4-BE49-F238E27FC236}">
                <a16:creationId xmlns:a16="http://schemas.microsoft.com/office/drawing/2014/main" id="{1A49129B-2DA8-431B-B4B2-42F2D48506BE}"/>
              </a:ext>
            </a:extLst>
          </p:cNvPr>
          <p:cNvSpPr txBox="1"/>
          <p:nvPr/>
        </p:nvSpPr>
        <p:spPr>
          <a:xfrm>
            <a:off x="128589" y="2817628"/>
            <a:ext cx="2965486" cy="1754326"/>
          </a:xfrm>
          <a:prstGeom prst="rect">
            <a:avLst/>
          </a:prstGeom>
          <a:noFill/>
        </p:spPr>
        <p:txBody>
          <a:bodyPr wrap="square" rtlCol="0">
            <a:spAutoFit/>
          </a:bodyPr>
          <a:lstStyle/>
          <a:p>
            <a:pPr marL="457200" indent="-457200" algn="l">
              <a:buFont typeface="+mj-lt"/>
              <a:buAutoNum type="alphaLcParenR"/>
            </a:pPr>
            <a:r>
              <a:rPr lang="en-GB" sz="1200" i="0" dirty="0"/>
              <a:t>Bar chart</a:t>
            </a:r>
          </a:p>
          <a:p>
            <a:pPr marL="457200" indent="-457200" algn="l">
              <a:buFont typeface="+mj-lt"/>
              <a:buAutoNum type="alphaLcParenR"/>
            </a:pPr>
            <a:r>
              <a:rPr lang="en-GB" sz="1200" i="0" dirty="0"/>
              <a:t>Stacked bars</a:t>
            </a:r>
          </a:p>
          <a:p>
            <a:pPr marL="457200" indent="-457200" algn="l">
              <a:buFont typeface="+mj-lt"/>
              <a:buAutoNum type="alphaLcParenR"/>
            </a:pPr>
            <a:r>
              <a:rPr lang="en-GB" sz="1200" i="0" dirty="0"/>
              <a:t>Show Me recommendations</a:t>
            </a:r>
          </a:p>
          <a:p>
            <a:pPr marL="457200" indent="-457200" algn="l">
              <a:buFont typeface="+mj-lt"/>
              <a:buAutoNum type="alphaLcParenR"/>
            </a:pPr>
            <a:r>
              <a:rPr lang="en-GB" sz="1200" i="0" dirty="0"/>
              <a:t>Spatial geometry as a substrate, with circular area marks size coded for the sum of sales and colour coded with a diverging red–green colormap showing the average discount.</a:t>
            </a:r>
          </a:p>
        </p:txBody>
      </p:sp>
    </p:spTree>
    <p:extLst>
      <p:ext uri="{BB962C8B-B14F-4D97-AF65-F5344CB8AC3E}">
        <p14:creationId xmlns:p14="http://schemas.microsoft.com/office/powerpoint/2010/main" val="1348415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3639B-7DA7-4946-9367-93E2DEC675C6}"/>
              </a:ext>
            </a:extLst>
          </p:cNvPr>
          <p:cNvSpPr>
            <a:spLocks noGrp="1"/>
          </p:cNvSpPr>
          <p:nvPr>
            <p:ph type="title"/>
          </p:nvPr>
        </p:nvSpPr>
        <p:spPr/>
        <p:txBody>
          <a:bodyPr/>
          <a:lstStyle/>
          <a:p>
            <a:r>
              <a:rPr lang="en-GB" dirty="0"/>
              <a:t>Example: </a:t>
            </a:r>
            <a:r>
              <a:rPr lang="en-GB" dirty="0" err="1"/>
              <a:t>LineUp</a:t>
            </a:r>
            <a:endParaRPr lang="en-GB" dirty="0"/>
          </a:p>
        </p:txBody>
      </p:sp>
      <p:sp>
        <p:nvSpPr>
          <p:cNvPr id="3" name="Date Placeholder 2">
            <a:extLst>
              <a:ext uri="{FF2B5EF4-FFF2-40B4-BE49-F238E27FC236}">
                <a16:creationId xmlns:a16="http://schemas.microsoft.com/office/drawing/2014/main" id="{3546E807-68BA-4A12-904A-1AB262CFD9DD}"/>
              </a:ext>
            </a:extLst>
          </p:cNvPr>
          <p:cNvSpPr>
            <a:spLocks noGrp="1"/>
          </p:cNvSpPr>
          <p:nvPr>
            <p:ph type="dt" sz="half" idx="10"/>
          </p:nvPr>
        </p:nvSpPr>
        <p:spPr/>
        <p:txBody>
          <a:bodyPr/>
          <a:lstStyle/>
          <a:p>
            <a:pPr>
              <a:defRPr/>
            </a:pPr>
            <a:fld id="{3189C0BC-5FF2-4606-BFAF-1269655B38DC}"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187576CB-4933-4D3B-8C4E-C7BCD92FE1F6}"/>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F782940E-4A73-4FF9-9045-D31174FBEBAC}"/>
              </a:ext>
            </a:extLst>
          </p:cNvPr>
          <p:cNvSpPr>
            <a:spLocks noGrp="1"/>
          </p:cNvSpPr>
          <p:nvPr>
            <p:ph type="sldNum" sz="quarter" idx="12"/>
          </p:nvPr>
        </p:nvSpPr>
        <p:spPr/>
        <p:txBody>
          <a:bodyPr/>
          <a:lstStyle/>
          <a:p>
            <a:pPr>
              <a:defRPr/>
            </a:pPr>
            <a:fld id="{774C7798-4690-44F7-8BD5-F3F898FCA55B}" type="slidenum">
              <a:rPr lang="en-GB" altLang="en-GB" smtClean="0"/>
              <a:pPr>
                <a:defRPr/>
              </a:pPr>
              <a:t>6</a:t>
            </a:fld>
            <a:endParaRPr lang="en-GB" altLang="en-GB"/>
          </a:p>
        </p:txBody>
      </p:sp>
      <p:pic>
        <p:nvPicPr>
          <p:cNvPr id="6" name="Picture 5">
            <a:extLst>
              <a:ext uri="{FF2B5EF4-FFF2-40B4-BE49-F238E27FC236}">
                <a16:creationId xmlns:a16="http://schemas.microsoft.com/office/drawing/2014/main" id="{352F48F3-F64F-4D8D-8E4B-1C6C9E05BAB0}"/>
              </a:ext>
            </a:extLst>
          </p:cNvPr>
          <p:cNvPicPr>
            <a:picLocks noChangeAspect="1"/>
          </p:cNvPicPr>
          <p:nvPr/>
        </p:nvPicPr>
        <p:blipFill>
          <a:blip r:embed="rId2"/>
          <a:stretch>
            <a:fillRect/>
          </a:stretch>
        </p:blipFill>
        <p:spPr>
          <a:xfrm>
            <a:off x="123825" y="2925765"/>
            <a:ext cx="9020175" cy="3686175"/>
          </a:xfrm>
          <a:prstGeom prst="rect">
            <a:avLst/>
          </a:prstGeom>
        </p:spPr>
      </p:pic>
      <p:sp>
        <p:nvSpPr>
          <p:cNvPr id="7" name="TextBox 6">
            <a:extLst>
              <a:ext uri="{FF2B5EF4-FFF2-40B4-BE49-F238E27FC236}">
                <a16:creationId xmlns:a16="http://schemas.microsoft.com/office/drawing/2014/main" id="{3D69230A-4EC2-4219-8BB6-D61A1547CC43}"/>
              </a:ext>
            </a:extLst>
          </p:cNvPr>
          <p:cNvSpPr txBox="1"/>
          <p:nvPr/>
        </p:nvSpPr>
        <p:spPr>
          <a:xfrm>
            <a:off x="233916" y="1265274"/>
            <a:ext cx="8632272" cy="1569660"/>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The power of reordering lies in the privileged status of spatial position as the highest ranked visual channel. Reordering data spatially allows us to invoke the </a:t>
            </a:r>
            <a:r>
              <a:rPr lang="en-GB" sz="1600" i="0" dirty="0" err="1"/>
              <a:t>patternfinding</a:t>
            </a:r>
            <a:r>
              <a:rPr lang="en-GB" sz="1600" i="0" dirty="0"/>
              <a:t> parts of our visual system to quickly check whether the new configuration conveys new information. </a:t>
            </a:r>
          </a:p>
          <a:p>
            <a:pPr marL="285750" indent="-285750" algn="l">
              <a:buFont typeface="Arial" panose="020B0604020202020204" pitchFamily="34" charset="0"/>
              <a:buChar char="•"/>
            </a:pPr>
            <a:r>
              <a:rPr lang="en-GB" sz="1600" i="0" dirty="0"/>
              <a:t>It can be used with any categorical attribute. In contrast, reordering does not make sense for ordered attributes, which have a given order already.</a:t>
            </a:r>
          </a:p>
        </p:txBody>
      </p:sp>
    </p:spTree>
    <p:extLst>
      <p:ext uri="{BB962C8B-B14F-4D97-AF65-F5344CB8AC3E}">
        <p14:creationId xmlns:p14="http://schemas.microsoft.com/office/powerpoint/2010/main" val="402978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38C3-ED3A-4CB6-AAC6-1E29A5DDE7B8}"/>
              </a:ext>
            </a:extLst>
          </p:cNvPr>
          <p:cNvSpPr>
            <a:spLocks noGrp="1"/>
          </p:cNvSpPr>
          <p:nvPr>
            <p:ph type="title"/>
          </p:nvPr>
        </p:nvSpPr>
        <p:spPr/>
        <p:txBody>
          <a:bodyPr/>
          <a:lstStyle/>
          <a:p>
            <a:r>
              <a:rPr lang="en-GB" dirty="0" err="1"/>
              <a:t>LineUp</a:t>
            </a:r>
            <a:r>
              <a:rPr lang="en-GB" dirty="0"/>
              <a:t>: changing alignment</a:t>
            </a:r>
          </a:p>
        </p:txBody>
      </p:sp>
      <p:sp>
        <p:nvSpPr>
          <p:cNvPr id="3" name="Date Placeholder 2">
            <a:extLst>
              <a:ext uri="{FF2B5EF4-FFF2-40B4-BE49-F238E27FC236}">
                <a16:creationId xmlns:a16="http://schemas.microsoft.com/office/drawing/2014/main" id="{9A1DA908-7C97-4854-B07C-DEB118FEDFC4}"/>
              </a:ext>
            </a:extLst>
          </p:cNvPr>
          <p:cNvSpPr>
            <a:spLocks noGrp="1"/>
          </p:cNvSpPr>
          <p:nvPr>
            <p:ph type="dt" sz="half" idx="10"/>
          </p:nvPr>
        </p:nvSpPr>
        <p:spPr/>
        <p:txBody>
          <a:bodyPr/>
          <a:lstStyle/>
          <a:p>
            <a:pPr>
              <a:defRPr/>
            </a:pPr>
            <a:fld id="{114DDE05-7AE8-4C59-B38D-83063BE4D1F2}"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8BFD677B-FD15-4440-9F68-E69EF2D2517F}"/>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0398063B-F1D0-49E4-AFCC-BB3DBD5D0B58}"/>
              </a:ext>
            </a:extLst>
          </p:cNvPr>
          <p:cNvSpPr>
            <a:spLocks noGrp="1"/>
          </p:cNvSpPr>
          <p:nvPr>
            <p:ph type="sldNum" sz="quarter" idx="12"/>
          </p:nvPr>
        </p:nvSpPr>
        <p:spPr/>
        <p:txBody>
          <a:bodyPr/>
          <a:lstStyle/>
          <a:p>
            <a:pPr>
              <a:defRPr/>
            </a:pPr>
            <a:fld id="{774C7798-4690-44F7-8BD5-F3F898FCA55B}" type="slidenum">
              <a:rPr lang="en-GB" altLang="en-GB" smtClean="0"/>
              <a:pPr>
                <a:defRPr/>
              </a:pPr>
              <a:t>7</a:t>
            </a:fld>
            <a:endParaRPr lang="en-GB" altLang="en-GB"/>
          </a:p>
        </p:txBody>
      </p:sp>
      <p:pic>
        <p:nvPicPr>
          <p:cNvPr id="6" name="Picture 5">
            <a:extLst>
              <a:ext uri="{FF2B5EF4-FFF2-40B4-BE49-F238E27FC236}">
                <a16:creationId xmlns:a16="http://schemas.microsoft.com/office/drawing/2014/main" id="{F8964138-9EC3-4BED-B080-C1240BF63135}"/>
              </a:ext>
            </a:extLst>
          </p:cNvPr>
          <p:cNvPicPr>
            <a:picLocks noChangeAspect="1"/>
          </p:cNvPicPr>
          <p:nvPr/>
        </p:nvPicPr>
        <p:blipFill>
          <a:blip r:embed="rId2"/>
          <a:stretch>
            <a:fillRect/>
          </a:stretch>
        </p:blipFill>
        <p:spPr>
          <a:xfrm>
            <a:off x="1044347" y="1998921"/>
            <a:ext cx="7285265" cy="4626005"/>
          </a:xfrm>
          <a:prstGeom prst="rect">
            <a:avLst/>
          </a:prstGeom>
        </p:spPr>
      </p:pic>
      <p:sp>
        <p:nvSpPr>
          <p:cNvPr id="7" name="TextBox 6">
            <a:extLst>
              <a:ext uri="{FF2B5EF4-FFF2-40B4-BE49-F238E27FC236}">
                <a16:creationId xmlns:a16="http://schemas.microsoft.com/office/drawing/2014/main" id="{F38D7E65-3B57-4F44-A9A2-9FC5F401FE46}"/>
              </a:ext>
            </a:extLst>
          </p:cNvPr>
          <p:cNvSpPr txBox="1"/>
          <p:nvPr/>
        </p:nvSpPr>
        <p:spPr>
          <a:xfrm>
            <a:off x="365051" y="1260257"/>
            <a:ext cx="8325293" cy="738664"/>
          </a:xfrm>
          <a:prstGeom prst="rect">
            <a:avLst/>
          </a:prstGeom>
          <a:noFill/>
        </p:spPr>
        <p:txBody>
          <a:bodyPr wrap="square" rtlCol="0">
            <a:spAutoFit/>
          </a:bodyPr>
          <a:lstStyle/>
          <a:p>
            <a:pPr algn="l"/>
            <a:r>
              <a:rPr lang="en-GB" sz="1400" i="0" dirty="0"/>
              <a:t>Changing the alignment in </a:t>
            </a:r>
            <a:r>
              <a:rPr lang="en-GB" sz="1400" i="0" dirty="0" err="1"/>
              <a:t>Lineup</a:t>
            </a:r>
            <a:r>
              <a:rPr lang="en-GB" sz="1400" i="0" dirty="0"/>
              <a:t>. (a) Classical stacked bars. (b) Diverging stacked bars based on selected attribute. (c) Ordered stacked bars. (d) Separately aligned bars: small multiple bar charts. When the alignment is changed, an animated transition between the two states occurs. </a:t>
            </a:r>
          </a:p>
        </p:txBody>
      </p:sp>
    </p:spTree>
    <p:extLst>
      <p:ext uri="{BB962C8B-B14F-4D97-AF65-F5344CB8AC3E}">
        <p14:creationId xmlns:p14="http://schemas.microsoft.com/office/powerpoint/2010/main" val="3463273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EBB1-BCED-416E-9DD1-3A10C5203B8F}"/>
              </a:ext>
            </a:extLst>
          </p:cNvPr>
          <p:cNvSpPr>
            <a:spLocks noGrp="1"/>
          </p:cNvSpPr>
          <p:nvPr>
            <p:ph type="title"/>
          </p:nvPr>
        </p:nvSpPr>
        <p:spPr/>
        <p:txBody>
          <a:bodyPr/>
          <a:lstStyle/>
          <a:p>
            <a:r>
              <a:rPr lang="en-GB" dirty="0"/>
              <a:t>Example: animated transitions</a:t>
            </a:r>
          </a:p>
        </p:txBody>
      </p:sp>
      <p:sp>
        <p:nvSpPr>
          <p:cNvPr id="3" name="Date Placeholder 2">
            <a:extLst>
              <a:ext uri="{FF2B5EF4-FFF2-40B4-BE49-F238E27FC236}">
                <a16:creationId xmlns:a16="http://schemas.microsoft.com/office/drawing/2014/main" id="{8AE1E9DF-531F-437F-AA8F-C25A4C9985D0}"/>
              </a:ext>
            </a:extLst>
          </p:cNvPr>
          <p:cNvSpPr>
            <a:spLocks noGrp="1"/>
          </p:cNvSpPr>
          <p:nvPr>
            <p:ph type="dt" sz="half" idx="10"/>
          </p:nvPr>
        </p:nvSpPr>
        <p:spPr/>
        <p:txBody>
          <a:bodyPr/>
          <a:lstStyle/>
          <a:p>
            <a:pPr>
              <a:defRPr/>
            </a:pPr>
            <a:fld id="{FD5AE2A3-AE8D-47B5-A4BA-2EFE69733B8C}"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A30A1621-98E4-4108-BD99-FA319E291C76}"/>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870EF018-D4D6-40B7-B3D2-5E18F427E478}"/>
              </a:ext>
            </a:extLst>
          </p:cNvPr>
          <p:cNvSpPr>
            <a:spLocks noGrp="1"/>
          </p:cNvSpPr>
          <p:nvPr>
            <p:ph type="sldNum" sz="quarter" idx="12"/>
          </p:nvPr>
        </p:nvSpPr>
        <p:spPr/>
        <p:txBody>
          <a:bodyPr/>
          <a:lstStyle/>
          <a:p>
            <a:pPr>
              <a:defRPr/>
            </a:pPr>
            <a:fld id="{774C7798-4690-44F7-8BD5-F3F898FCA55B}" type="slidenum">
              <a:rPr lang="en-GB" altLang="en-GB" smtClean="0"/>
              <a:pPr>
                <a:defRPr/>
              </a:pPr>
              <a:t>8</a:t>
            </a:fld>
            <a:endParaRPr lang="en-GB" altLang="en-GB"/>
          </a:p>
        </p:txBody>
      </p:sp>
      <p:sp>
        <p:nvSpPr>
          <p:cNvPr id="6" name="TextBox 5">
            <a:extLst>
              <a:ext uri="{FF2B5EF4-FFF2-40B4-BE49-F238E27FC236}">
                <a16:creationId xmlns:a16="http://schemas.microsoft.com/office/drawing/2014/main" id="{713B1278-E5BB-4C6A-B195-15FF5C112129}"/>
              </a:ext>
            </a:extLst>
          </p:cNvPr>
          <p:cNvSpPr txBox="1"/>
          <p:nvPr/>
        </p:nvSpPr>
        <p:spPr>
          <a:xfrm>
            <a:off x="318977" y="1382233"/>
            <a:ext cx="8367823" cy="2308324"/>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The benefit of animated transitions is that they help users maintain a sense of context between the two states by explicitly showing how an item in the first state moves to its new position in the second state, rather than forcing users to do item tracking on their own using internal cognitive and memory resources. </a:t>
            </a:r>
          </a:p>
          <a:p>
            <a:pPr marL="285750" indent="-285750" algn="l">
              <a:buFont typeface="Arial" panose="020B0604020202020204" pitchFamily="34" charset="0"/>
              <a:buChar char="•"/>
            </a:pPr>
            <a:r>
              <a:rPr lang="en-GB" sz="1600" i="0" dirty="0"/>
              <a:t>These transitions are most useful when the amount of change is limited, because people cannot track everything that occurs if many items change in different ways all over the frame. </a:t>
            </a:r>
          </a:p>
          <a:p>
            <a:pPr marL="285750" indent="-285750" algn="l">
              <a:buFont typeface="Arial" panose="020B0604020202020204" pitchFamily="34" charset="0"/>
              <a:buChar char="•"/>
            </a:pPr>
            <a:r>
              <a:rPr lang="en-GB" sz="1600" i="0" dirty="0"/>
              <a:t>They work well when either a small number of objects change while the rest stay the same, or when groups of objects move together in similar ways. </a:t>
            </a:r>
          </a:p>
        </p:txBody>
      </p:sp>
      <p:pic>
        <p:nvPicPr>
          <p:cNvPr id="7" name="Picture 6">
            <a:extLst>
              <a:ext uri="{FF2B5EF4-FFF2-40B4-BE49-F238E27FC236}">
                <a16:creationId xmlns:a16="http://schemas.microsoft.com/office/drawing/2014/main" id="{47F40F9E-0F1F-4255-8463-7B7D196939A0}"/>
              </a:ext>
            </a:extLst>
          </p:cNvPr>
          <p:cNvPicPr>
            <a:picLocks noChangeAspect="1"/>
          </p:cNvPicPr>
          <p:nvPr/>
        </p:nvPicPr>
        <p:blipFill>
          <a:blip r:embed="rId2"/>
          <a:stretch>
            <a:fillRect/>
          </a:stretch>
        </p:blipFill>
        <p:spPr>
          <a:xfrm>
            <a:off x="123825" y="3690557"/>
            <a:ext cx="8896350" cy="1714500"/>
          </a:xfrm>
          <a:prstGeom prst="rect">
            <a:avLst/>
          </a:prstGeom>
        </p:spPr>
      </p:pic>
      <p:sp>
        <p:nvSpPr>
          <p:cNvPr id="8" name="TextBox 7">
            <a:extLst>
              <a:ext uri="{FF2B5EF4-FFF2-40B4-BE49-F238E27FC236}">
                <a16:creationId xmlns:a16="http://schemas.microsoft.com/office/drawing/2014/main" id="{1BB7E699-B826-4E8E-80C6-88DEEFE6DDD5}"/>
              </a:ext>
            </a:extLst>
          </p:cNvPr>
          <p:cNvSpPr txBox="1"/>
          <p:nvPr/>
        </p:nvSpPr>
        <p:spPr>
          <a:xfrm>
            <a:off x="318977" y="5550195"/>
            <a:ext cx="8367823" cy="523220"/>
          </a:xfrm>
          <a:prstGeom prst="rect">
            <a:avLst/>
          </a:prstGeom>
          <a:noFill/>
        </p:spPr>
        <p:txBody>
          <a:bodyPr wrap="square" rtlCol="0">
            <a:spAutoFit/>
          </a:bodyPr>
          <a:lstStyle/>
          <a:p>
            <a:pPr algn="l"/>
            <a:r>
              <a:rPr lang="en-GB" sz="1400" i="0" dirty="0"/>
              <a:t>Frames from an animated transition showing zoom between levels in a network viewed as an adjacency matrix.</a:t>
            </a:r>
          </a:p>
        </p:txBody>
      </p:sp>
    </p:spTree>
    <p:extLst>
      <p:ext uri="{BB962C8B-B14F-4D97-AF65-F5344CB8AC3E}">
        <p14:creationId xmlns:p14="http://schemas.microsoft.com/office/powerpoint/2010/main" val="1295437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663B-B8CD-4B68-8E1B-939A974543E6}"/>
              </a:ext>
            </a:extLst>
          </p:cNvPr>
          <p:cNvSpPr>
            <a:spLocks noGrp="1"/>
          </p:cNvSpPr>
          <p:nvPr>
            <p:ph type="title"/>
          </p:nvPr>
        </p:nvSpPr>
        <p:spPr/>
        <p:txBody>
          <a:bodyPr/>
          <a:lstStyle/>
          <a:p>
            <a:r>
              <a:rPr lang="en-GB" dirty="0"/>
              <a:t>Element selection</a:t>
            </a:r>
          </a:p>
        </p:txBody>
      </p:sp>
      <p:sp>
        <p:nvSpPr>
          <p:cNvPr id="3" name="Date Placeholder 2">
            <a:extLst>
              <a:ext uri="{FF2B5EF4-FFF2-40B4-BE49-F238E27FC236}">
                <a16:creationId xmlns:a16="http://schemas.microsoft.com/office/drawing/2014/main" id="{50665A07-ECE0-4A95-A9F4-BEFEA4B61AA5}"/>
              </a:ext>
            </a:extLst>
          </p:cNvPr>
          <p:cNvSpPr>
            <a:spLocks noGrp="1"/>
          </p:cNvSpPr>
          <p:nvPr>
            <p:ph type="dt" sz="half" idx="10"/>
          </p:nvPr>
        </p:nvSpPr>
        <p:spPr/>
        <p:txBody>
          <a:bodyPr/>
          <a:lstStyle/>
          <a:p>
            <a:pPr>
              <a:defRPr/>
            </a:pPr>
            <a:fld id="{B784318F-9703-4749-A668-73C282F696BC}"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2BC7D554-2D62-44E3-88A5-16E8C72DD227}"/>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CBAFBD06-355F-4570-B2BE-3181EB3CB80E}"/>
              </a:ext>
            </a:extLst>
          </p:cNvPr>
          <p:cNvSpPr>
            <a:spLocks noGrp="1"/>
          </p:cNvSpPr>
          <p:nvPr>
            <p:ph type="sldNum" sz="quarter" idx="12"/>
          </p:nvPr>
        </p:nvSpPr>
        <p:spPr/>
        <p:txBody>
          <a:bodyPr/>
          <a:lstStyle/>
          <a:p>
            <a:pPr>
              <a:defRPr/>
            </a:pPr>
            <a:fld id="{774C7798-4690-44F7-8BD5-F3F898FCA55B}" type="slidenum">
              <a:rPr lang="en-GB" altLang="en-GB" smtClean="0"/>
              <a:pPr>
                <a:defRPr/>
              </a:pPr>
              <a:t>9</a:t>
            </a:fld>
            <a:endParaRPr lang="en-GB" altLang="en-GB"/>
          </a:p>
        </p:txBody>
      </p:sp>
      <p:sp>
        <p:nvSpPr>
          <p:cNvPr id="6" name="TextBox 5">
            <a:extLst>
              <a:ext uri="{FF2B5EF4-FFF2-40B4-BE49-F238E27FC236}">
                <a16:creationId xmlns:a16="http://schemas.microsoft.com/office/drawing/2014/main" id="{6AC86002-2390-4B59-BE6C-6D48C537BD93}"/>
              </a:ext>
            </a:extLst>
          </p:cNvPr>
          <p:cNvSpPr txBox="1"/>
          <p:nvPr/>
        </p:nvSpPr>
        <p:spPr>
          <a:xfrm>
            <a:off x="170121" y="1240921"/>
            <a:ext cx="8516679" cy="5078313"/>
          </a:xfrm>
          <a:prstGeom prst="rect">
            <a:avLst/>
          </a:prstGeom>
          <a:noFill/>
        </p:spPr>
        <p:txBody>
          <a:bodyPr wrap="square" rtlCol="0">
            <a:spAutoFit/>
          </a:bodyPr>
          <a:lstStyle/>
          <a:p>
            <a:pPr marL="285750" indent="-285750" algn="l">
              <a:buFont typeface="Arial" panose="020B0604020202020204" pitchFamily="34" charset="0"/>
              <a:buChar char="•"/>
            </a:pPr>
            <a:r>
              <a:rPr lang="en-GB" i="0" dirty="0"/>
              <a:t>A fundamental design choice is the type of element to be selected: data items, links, attributes </a:t>
            </a:r>
          </a:p>
          <a:p>
            <a:pPr marL="285750" indent="-285750" algn="l">
              <a:buFont typeface="Arial" panose="020B0604020202020204" pitchFamily="34" charset="0"/>
              <a:buChar char="•"/>
            </a:pPr>
            <a:r>
              <a:rPr lang="en-GB" i="0" dirty="0"/>
              <a:t>It’s also common to be able to select by levels within an attribute; that is, all items that share a unique value for that attribute. When the data is faceted across multiple views, then a view itself can also be a selection target.</a:t>
            </a:r>
          </a:p>
          <a:p>
            <a:pPr marL="285750" indent="-285750" algn="l">
              <a:buFont typeface="Arial" panose="020B0604020202020204" pitchFamily="34" charset="0"/>
              <a:buChar char="•"/>
            </a:pPr>
            <a:r>
              <a:rPr lang="en-GB" i="0" dirty="0"/>
              <a:t>The number of independent selection types is also a design choice. </a:t>
            </a:r>
          </a:p>
          <a:p>
            <a:pPr marL="742950" lvl="1" indent="-285750">
              <a:buFont typeface="Arial" panose="020B0604020202020204" pitchFamily="34" charset="0"/>
              <a:buChar char="•"/>
            </a:pPr>
            <a:r>
              <a:rPr lang="en-GB" i="0" dirty="0"/>
              <a:t>In the simplest case, there is only one kind of selection: elements are either selected or not selected. </a:t>
            </a:r>
          </a:p>
          <a:p>
            <a:pPr marL="742950" lvl="1" indent="-285750">
              <a:buFont typeface="Arial" panose="020B0604020202020204" pitchFamily="34" charset="0"/>
              <a:buChar char="•"/>
            </a:pPr>
            <a:r>
              <a:rPr lang="en-GB" i="0" dirty="0"/>
              <a:t>It’s also common to support two kinds of selection, for example in some cases a mouse click produces one kind of selection and a mouse hover, where the cursor simply passes over the object, produces another. </a:t>
            </a:r>
          </a:p>
          <a:p>
            <a:pPr marL="285750" indent="-285750" algn="l">
              <a:buFont typeface="Arial" panose="020B0604020202020204" pitchFamily="34" charset="0"/>
              <a:buChar char="•"/>
            </a:pPr>
            <a:r>
              <a:rPr lang="en-GB" i="0" dirty="0"/>
              <a:t>Another design choice is how many elements can be in the selection set. Should there be exactly one? Can there be many? Is a set of zero elements acceptable? Is there a primary versus secondary selection? If many elements can be selected, do you support only the selection of a spatially contiguous group of items, or allow the user to add and remove items from the selection set in multiple passes?</a:t>
            </a:r>
          </a:p>
          <a:p>
            <a:pPr marL="285750" indent="-285750" algn="l">
              <a:buFont typeface="Arial" panose="020B0604020202020204" pitchFamily="34" charset="0"/>
              <a:buChar char="•"/>
            </a:pPr>
            <a:endParaRPr lang="en-GB" i="0" dirty="0"/>
          </a:p>
        </p:txBody>
      </p:sp>
    </p:spTree>
    <p:extLst>
      <p:ext uri="{BB962C8B-B14F-4D97-AF65-F5344CB8AC3E}">
        <p14:creationId xmlns:p14="http://schemas.microsoft.com/office/powerpoint/2010/main" val="784109402"/>
      </p:ext>
    </p:extLst>
  </p:cSld>
  <p:clrMapOvr>
    <a:masterClrMapping/>
  </p:clrMapOvr>
</p:sld>
</file>

<file path=ppt/theme/theme1.xml><?xml version="1.0" encoding="utf-8"?>
<a:theme xmlns:a="http://schemas.openxmlformats.org/drawingml/2006/main" name="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197EEE17-0DCE-453C-960D-16E370A9E89A}" vid="{C375268D-F2AC-4EC9-BE6E-4EC018D326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Btemplate.potx" id="{197EEE17-0DCE-453C-960D-16E370A9E89A}" vid="{D519A188-7C99-47E6-BA03-DB25BD756992}"/>
    </a:ext>
  </a:extLst>
</a:theme>
</file>

<file path=ppt/theme/theme5.xml><?xml version="1.0" encoding="utf-8"?>
<a:theme xmlns:a="http://schemas.openxmlformats.org/drawingml/2006/main" name="2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98ACBC40-3662-4588-911E-87E8427BC8A9}" vid="{26C711B0-1716-4CFE-8C2B-FD34F116076E}"/>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lgn="l">
          <a:buFont typeface="Arial" panose="020B0604020202020204" pitchFamily="34" charset="0"/>
          <a:buChar char="•"/>
          <a:defRPr sz="2000" i="0" dirty="0"/>
        </a:defPPr>
      </a:lstStyle>
    </a:txDef>
  </a:objectDefaults>
  <a:extraClrSchemeLst/>
  <a:extLst>
    <a:ext uri="{05A4C25C-085E-4340-85A3-A5531E510DB2}">
      <thm15:themeFamily xmlns:thm15="http://schemas.microsoft.com/office/thememl/2012/main" name="UoBtemplate.potx" id="{98ACBC40-3662-4588-911E-87E8427BC8A9}" vid="{4DAFBE5C-7818-4663-A386-7EEBE166C6E3}"/>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407</TotalTime>
  <Words>2754</Words>
  <Application>Microsoft Office PowerPoint</Application>
  <PresentationFormat>On-screen Show (4:3)</PresentationFormat>
  <Paragraphs>160</Paragraphs>
  <Slides>24</Slides>
  <Notes>1</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24</vt:i4>
      </vt:variant>
    </vt:vector>
  </HeadingPairs>
  <TitlesOfParts>
    <vt:vector size="36" baseType="lpstr">
      <vt:lpstr>Arial</vt:lpstr>
      <vt:lpstr>Calibri</vt:lpstr>
      <vt:lpstr>Courier New</vt:lpstr>
      <vt:lpstr>Sanchez</vt:lpstr>
      <vt:lpstr>Sanchez Regular</vt:lpstr>
      <vt:lpstr>Wingdings</vt:lpstr>
      <vt:lpstr>Default Design</vt:lpstr>
      <vt:lpstr>1_Default Design</vt:lpstr>
      <vt:lpstr>1_University of Bristol (Main URL)</vt:lpstr>
      <vt:lpstr>Office Theme</vt:lpstr>
      <vt:lpstr>2_University of Bristol (Main URL)</vt:lpstr>
      <vt:lpstr>1_Office Theme</vt:lpstr>
      <vt:lpstr>Advanced Data Analytics: View Manipulation</vt:lpstr>
      <vt:lpstr>Overview</vt:lpstr>
      <vt:lpstr>Big Picture</vt:lpstr>
      <vt:lpstr>Why change the view?</vt:lpstr>
      <vt:lpstr>Changing view over time</vt:lpstr>
      <vt:lpstr>Example: LineUp</vt:lpstr>
      <vt:lpstr>LineUp: changing alignment</vt:lpstr>
      <vt:lpstr>Example: animated transitions</vt:lpstr>
      <vt:lpstr>Element selection</vt:lpstr>
      <vt:lpstr>Element selection 2</vt:lpstr>
      <vt:lpstr>Highlighting</vt:lpstr>
      <vt:lpstr>Example: context-preserving visual links</vt:lpstr>
      <vt:lpstr>Selection outcomes</vt:lpstr>
      <vt:lpstr>Navigation</vt:lpstr>
      <vt:lpstr>Zooming</vt:lpstr>
      <vt:lpstr>Semantic zooming: example</vt:lpstr>
      <vt:lpstr>Constrained navigation</vt:lpstr>
      <vt:lpstr>Reducing attributes</vt:lpstr>
      <vt:lpstr>Slice</vt:lpstr>
      <vt:lpstr>Example: HyperSlice</vt:lpstr>
      <vt:lpstr>Cut</vt:lpstr>
      <vt:lpstr>Projection</vt:lpstr>
      <vt:lpstr>Perspective</vt:lpstr>
      <vt:lpstr>Summary</vt:lpstr>
    </vt:vector>
  </TitlesOfParts>
  <Company>뿿좐</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Wilson</dc:creator>
  <cp:lastModifiedBy>Ian Nabney</cp:lastModifiedBy>
  <cp:revision>1</cp:revision>
  <dcterms:created xsi:type="dcterms:W3CDTF">2007-11-16T13:56:05Z</dcterms:created>
  <dcterms:modified xsi:type="dcterms:W3CDTF">2022-02-12T12:17:24Z</dcterms:modified>
</cp:coreProperties>
</file>